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696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4" Type="http://schemas.openxmlformats.org/officeDocument/2006/relationships/image" Target="../media/image3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4" Type="http://schemas.openxmlformats.org/officeDocument/2006/relationships/image" Target="../media/image3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3136A4-C416-4FAB-8C28-D97B209C695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8F5EFC2F-05F4-4ABE-827F-6F31687BF80A}">
      <dgm:prSet/>
      <dgm:spPr/>
      <dgm:t>
        <a:bodyPr/>
        <a:lstStyle/>
        <a:p>
          <a:pPr>
            <a:defRPr cap="all"/>
          </a:pPr>
          <a:r>
            <a:rPr lang="en-US" dirty="0"/>
            <a:t>Clarity: Understand exactly where your money goes.</a:t>
          </a:r>
        </a:p>
      </dgm:t>
    </dgm:pt>
    <dgm:pt modelId="{0C3E6EF5-1833-4746-9DF0-5C1C15585C5B}" type="parTrans" cxnId="{4E6F55F1-7D47-4F4D-9FC4-887E83F8CAFD}">
      <dgm:prSet/>
      <dgm:spPr/>
      <dgm:t>
        <a:bodyPr/>
        <a:lstStyle/>
        <a:p>
          <a:endParaRPr lang="en-US"/>
        </a:p>
      </dgm:t>
    </dgm:pt>
    <dgm:pt modelId="{96FBE521-86AF-4D47-9BDE-07B27061C4C7}" type="sibTrans" cxnId="{4E6F55F1-7D47-4F4D-9FC4-887E83F8CAFD}">
      <dgm:prSet/>
      <dgm:spPr/>
      <dgm:t>
        <a:bodyPr/>
        <a:lstStyle/>
        <a:p>
          <a:endParaRPr lang="en-US"/>
        </a:p>
      </dgm:t>
    </dgm:pt>
    <dgm:pt modelId="{830F5402-17BB-4B57-A528-FDC39DE9ECCC}">
      <dgm:prSet/>
      <dgm:spPr/>
      <dgm:t>
        <a:bodyPr/>
        <a:lstStyle/>
        <a:p>
          <a:pPr>
            <a:defRPr cap="all"/>
          </a:pPr>
          <a:r>
            <a:rPr lang="en-US"/>
            <a:t>Control: Avoid unnecessary debt and overspending.</a:t>
          </a:r>
        </a:p>
      </dgm:t>
    </dgm:pt>
    <dgm:pt modelId="{5EAB653A-2468-4681-98C6-A1465195F014}" type="parTrans" cxnId="{9CF1CCE5-856A-4B54-B1EB-4D233F0F31FC}">
      <dgm:prSet/>
      <dgm:spPr/>
      <dgm:t>
        <a:bodyPr/>
        <a:lstStyle/>
        <a:p>
          <a:endParaRPr lang="en-US"/>
        </a:p>
      </dgm:t>
    </dgm:pt>
    <dgm:pt modelId="{CEC6E214-1AF3-4629-847A-8BBD5C37AEC0}" type="sibTrans" cxnId="{9CF1CCE5-856A-4B54-B1EB-4D233F0F31FC}">
      <dgm:prSet/>
      <dgm:spPr/>
      <dgm:t>
        <a:bodyPr/>
        <a:lstStyle/>
        <a:p>
          <a:endParaRPr lang="en-US"/>
        </a:p>
      </dgm:t>
    </dgm:pt>
    <dgm:pt modelId="{2457A019-0EF4-4311-B1C3-9BAB29E2E2C1}">
      <dgm:prSet/>
      <dgm:spPr/>
      <dgm:t>
        <a:bodyPr/>
        <a:lstStyle/>
        <a:p>
          <a:pPr>
            <a:defRPr cap="all"/>
          </a:pPr>
          <a:r>
            <a:rPr lang="en-US"/>
            <a:t>Choices: Decide what to cut, save, or invest in.</a:t>
          </a:r>
        </a:p>
      </dgm:t>
    </dgm:pt>
    <dgm:pt modelId="{82DF315D-707C-466C-A188-82BBBEDC4919}" type="parTrans" cxnId="{51EBB30F-EA99-4F98-BBF7-589E93F9A482}">
      <dgm:prSet/>
      <dgm:spPr/>
      <dgm:t>
        <a:bodyPr/>
        <a:lstStyle/>
        <a:p>
          <a:endParaRPr lang="en-US"/>
        </a:p>
      </dgm:t>
    </dgm:pt>
    <dgm:pt modelId="{1E6F6C60-6DD3-474D-BB43-B5D443ED90BA}" type="sibTrans" cxnId="{51EBB30F-EA99-4F98-BBF7-589E93F9A482}">
      <dgm:prSet/>
      <dgm:spPr/>
      <dgm:t>
        <a:bodyPr/>
        <a:lstStyle/>
        <a:p>
          <a:endParaRPr lang="en-US"/>
        </a:p>
      </dgm:t>
    </dgm:pt>
    <dgm:pt modelId="{BCCD8503-9B0A-45B2-953C-EE557F22EE11}">
      <dgm:prSet/>
      <dgm:spPr/>
      <dgm:t>
        <a:bodyPr/>
        <a:lstStyle/>
        <a:p>
          <a:pPr>
            <a:defRPr cap="all"/>
          </a:pPr>
          <a:r>
            <a:rPr lang="en-US"/>
            <a:t>Confidence: Reduce stress by knowing you’re financially responsible.</a:t>
          </a:r>
        </a:p>
      </dgm:t>
    </dgm:pt>
    <dgm:pt modelId="{94168F87-BDC4-4F2C-B159-C9A2DD5A9050}" type="parTrans" cxnId="{82BFB17E-2B62-4FB5-81C4-5EEC19B692EF}">
      <dgm:prSet/>
      <dgm:spPr/>
      <dgm:t>
        <a:bodyPr/>
        <a:lstStyle/>
        <a:p>
          <a:endParaRPr lang="en-US"/>
        </a:p>
      </dgm:t>
    </dgm:pt>
    <dgm:pt modelId="{DE19336B-0DD7-4847-B7FA-E1CC0799538C}" type="sibTrans" cxnId="{82BFB17E-2B62-4FB5-81C4-5EEC19B692EF}">
      <dgm:prSet/>
      <dgm:spPr/>
      <dgm:t>
        <a:bodyPr/>
        <a:lstStyle/>
        <a:p>
          <a:endParaRPr lang="en-US"/>
        </a:p>
      </dgm:t>
    </dgm:pt>
    <dgm:pt modelId="{51F0DE74-AFB0-4741-AE05-7E52022C401A}" type="pres">
      <dgm:prSet presAssocID="{2A3136A4-C416-4FAB-8C28-D97B209C6958}" presName="root" presStyleCnt="0">
        <dgm:presLayoutVars>
          <dgm:dir/>
          <dgm:resizeHandles val="exact"/>
        </dgm:presLayoutVars>
      </dgm:prSet>
      <dgm:spPr/>
    </dgm:pt>
    <dgm:pt modelId="{3A5E0279-84BE-4C27-9B02-48CD2E20AAA8}" type="pres">
      <dgm:prSet presAssocID="{8F5EFC2F-05F4-4ABE-827F-6F31687BF80A}" presName="compNode" presStyleCnt="0"/>
      <dgm:spPr/>
    </dgm:pt>
    <dgm:pt modelId="{F1D49F8E-498D-47D5-A459-7C7CA53EA9BD}" type="pres">
      <dgm:prSet presAssocID="{8F5EFC2F-05F4-4ABE-827F-6F31687BF80A}" presName="iconBgRect" presStyleLbl="bgShp" presStyleIdx="0" presStyleCnt="4"/>
      <dgm:spPr/>
    </dgm:pt>
    <dgm:pt modelId="{98EBA259-B361-4087-8135-7D7B189C0722}" type="pres">
      <dgm:prSet presAssocID="{8F5EFC2F-05F4-4ABE-827F-6F31687BF80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A102F547-E5F7-4A74-8BDA-79D6FC07E941}" type="pres">
      <dgm:prSet presAssocID="{8F5EFC2F-05F4-4ABE-827F-6F31687BF80A}" presName="spaceRect" presStyleCnt="0"/>
      <dgm:spPr/>
    </dgm:pt>
    <dgm:pt modelId="{B22BD182-5A62-4B8C-81C5-2DB3BC0A0F00}" type="pres">
      <dgm:prSet presAssocID="{8F5EFC2F-05F4-4ABE-827F-6F31687BF80A}" presName="textRect" presStyleLbl="revTx" presStyleIdx="0" presStyleCnt="4">
        <dgm:presLayoutVars>
          <dgm:chMax val="1"/>
          <dgm:chPref val="1"/>
        </dgm:presLayoutVars>
      </dgm:prSet>
      <dgm:spPr/>
    </dgm:pt>
    <dgm:pt modelId="{14114515-3E32-4217-9DA2-EC28C9BACC29}" type="pres">
      <dgm:prSet presAssocID="{96FBE521-86AF-4D47-9BDE-07B27061C4C7}" presName="sibTrans" presStyleCnt="0"/>
      <dgm:spPr/>
    </dgm:pt>
    <dgm:pt modelId="{8E4AF134-2E1F-4AEB-96E3-459DA7448B5A}" type="pres">
      <dgm:prSet presAssocID="{830F5402-17BB-4B57-A528-FDC39DE9ECCC}" presName="compNode" presStyleCnt="0"/>
      <dgm:spPr/>
    </dgm:pt>
    <dgm:pt modelId="{8ADCDCB4-6BD8-4BEC-A8BE-20A67C4A1AC0}" type="pres">
      <dgm:prSet presAssocID="{830F5402-17BB-4B57-A528-FDC39DE9ECCC}" presName="iconBgRect" presStyleLbl="bgShp" presStyleIdx="1" presStyleCnt="4"/>
      <dgm:spPr/>
    </dgm:pt>
    <dgm:pt modelId="{985FB6EF-42A7-4EB6-999C-01088D48A15B}" type="pres">
      <dgm:prSet presAssocID="{830F5402-17BB-4B57-A528-FDC39DE9ECC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78BE63A3-E103-45E5-A9EB-8C0701BF9927}" type="pres">
      <dgm:prSet presAssocID="{830F5402-17BB-4B57-A528-FDC39DE9ECCC}" presName="spaceRect" presStyleCnt="0"/>
      <dgm:spPr/>
    </dgm:pt>
    <dgm:pt modelId="{D8D35376-2691-4BE1-9466-C8DEC6B707CE}" type="pres">
      <dgm:prSet presAssocID="{830F5402-17BB-4B57-A528-FDC39DE9ECCC}" presName="textRect" presStyleLbl="revTx" presStyleIdx="1" presStyleCnt="4">
        <dgm:presLayoutVars>
          <dgm:chMax val="1"/>
          <dgm:chPref val="1"/>
        </dgm:presLayoutVars>
      </dgm:prSet>
      <dgm:spPr/>
    </dgm:pt>
    <dgm:pt modelId="{95557A89-2BBF-45A2-BDB2-D04ABF794EC9}" type="pres">
      <dgm:prSet presAssocID="{CEC6E214-1AF3-4629-847A-8BBD5C37AEC0}" presName="sibTrans" presStyleCnt="0"/>
      <dgm:spPr/>
    </dgm:pt>
    <dgm:pt modelId="{F1EFF96C-C0EB-4F9F-961E-4FDC52011A00}" type="pres">
      <dgm:prSet presAssocID="{2457A019-0EF4-4311-B1C3-9BAB29E2E2C1}" presName="compNode" presStyleCnt="0"/>
      <dgm:spPr/>
    </dgm:pt>
    <dgm:pt modelId="{D4F4C7A9-EB79-49A6-97EC-D904EF91EAE3}" type="pres">
      <dgm:prSet presAssocID="{2457A019-0EF4-4311-B1C3-9BAB29E2E2C1}" presName="iconBgRect" presStyleLbl="bgShp" presStyleIdx="2" presStyleCnt="4"/>
      <dgm:spPr/>
    </dgm:pt>
    <dgm:pt modelId="{446CFAB4-381C-4724-AA1E-D44708184413}" type="pres">
      <dgm:prSet presAssocID="{2457A019-0EF4-4311-B1C3-9BAB29E2E2C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w"/>
        </a:ext>
      </dgm:extLst>
    </dgm:pt>
    <dgm:pt modelId="{A715496C-5159-4C65-AA63-5212B6C736C2}" type="pres">
      <dgm:prSet presAssocID="{2457A019-0EF4-4311-B1C3-9BAB29E2E2C1}" presName="spaceRect" presStyleCnt="0"/>
      <dgm:spPr/>
    </dgm:pt>
    <dgm:pt modelId="{FEF1D73C-1E3B-4FB4-8AEE-36E4A4D6304E}" type="pres">
      <dgm:prSet presAssocID="{2457A019-0EF4-4311-B1C3-9BAB29E2E2C1}" presName="textRect" presStyleLbl="revTx" presStyleIdx="2" presStyleCnt="4">
        <dgm:presLayoutVars>
          <dgm:chMax val="1"/>
          <dgm:chPref val="1"/>
        </dgm:presLayoutVars>
      </dgm:prSet>
      <dgm:spPr/>
    </dgm:pt>
    <dgm:pt modelId="{F054524A-0CB5-4079-9E9B-BF2A2A75DD17}" type="pres">
      <dgm:prSet presAssocID="{1E6F6C60-6DD3-474D-BB43-B5D443ED90BA}" presName="sibTrans" presStyleCnt="0"/>
      <dgm:spPr/>
    </dgm:pt>
    <dgm:pt modelId="{B2E1364B-6D43-4B6E-853E-08B404F0A151}" type="pres">
      <dgm:prSet presAssocID="{BCCD8503-9B0A-45B2-953C-EE557F22EE11}" presName="compNode" presStyleCnt="0"/>
      <dgm:spPr/>
    </dgm:pt>
    <dgm:pt modelId="{A9397C65-D0C7-4FEB-B1B2-F9561D425E98}" type="pres">
      <dgm:prSet presAssocID="{BCCD8503-9B0A-45B2-953C-EE557F22EE11}" presName="iconBgRect" presStyleLbl="bgShp" presStyleIdx="3" presStyleCnt="4"/>
      <dgm:spPr/>
    </dgm:pt>
    <dgm:pt modelId="{3CD11842-0CAE-4568-A9CD-4DC67B51C714}" type="pres">
      <dgm:prSet presAssocID="{BCCD8503-9B0A-45B2-953C-EE557F22EE1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ggy Bank"/>
        </a:ext>
      </dgm:extLst>
    </dgm:pt>
    <dgm:pt modelId="{3D027737-2DA5-41B8-BF0C-C63A20429D98}" type="pres">
      <dgm:prSet presAssocID="{BCCD8503-9B0A-45B2-953C-EE557F22EE11}" presName="spaceRect" presStyleCnt="0"/>
      <dgm:spPr/>
    </dgm:pt>
    <dgm:pt modelId="{81445C93-D2AB-423A-B7CB-8E6A73D34E8F}" type="pres">
      <dgm:prSet presAssocID="{BCCD8503-9B0A-45B2-953C-EE557F22EE11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1EBB30F-EA99-4F98-BBF7-589E93F9A482}" srcId="{2A3136A4-C416-4FAB-8C28-D97B209C6958}" destId="{2457A019-0EF4-4311-B1C3-9BAB29E2E2C1}" srcOrd="2" destOrd="0" parTransId="{82DF315D-707C-466C-A188-82BBBEDC4919}" sibTransId="{1E6F6C60-6DD3-474D-BB43-B5D443ED90BA}"/>
    <dgm:cxn modelId="{01B45033-9F09-4DE9-88A0-8E73B0E2EED9}" type="presOf" srcId="{2457A019-0EF4-4311-B1C3-9BAB29E2E2C1}" destId="{FEF1D73C-1E3B-4FB4-8AEE-36E4A4D6304E}" srcOrd="0" destOrd="0" presId="urn:microsoft.com/office/officeart/2018/5/layout/IconCircleLabelList"/>
    <dgm:cxn modelId="{82BFB17E-2B62-4FB5-81C4-5EEC19B692EF}" srcId="{2A3136A4-C416-4FAB-8C28-D97B209C6958}" destId="{BCCD8503-9B0A-45B2-953C-EE557F22EE11}" srcOrd="3" destOrd="0" parTransId="{94168F87-BDC4-4F2C-B159-C9A2DD5A9050}" sibTransId="{DE19336B-0DD7-4847-B7FA-E1CC0799538C}"/>
    <dgm:cxn modelId="{08558992-5FB4-4742-90B2-A895319EB074}" type="presOf" srcId="{8F5EFC2F-05F4-4ABE-827F-6F31687BF80A}" destId="{B22BD182-5A62-4B8C-81C5-2DB3BC0A0F00}" srcOrd="0" destOrd="0" presId="urn:microsoft.com/office/officeart/2018/5/layout/IconCircleLabelList"/>
    <dgm:cxn modelId="{BAAB5C97-8AE3-4967-93D0-2AF8B7CD3DD7}" type="presOf" srcId="{2A3136A4-C416-4FAB-8C28-D97B209C6958}" destId="{51F0DE74-AFB0-4741-AE05-7E52022C401A}" srcOrd="0" destOrd="0" presId="urn:microsoft.com/office/officeart/2018/5/layout/IconCircleLabelList"/>
    <dgm:cxn modelId="{52473ABF-0815-472E-BB24-6D7FC7BBDFFA}" type="presOf" srcId="{BCCD8503-9B0A-45B2-953C-EE557F22EE11}" destId="{81445C93-D2AB-423A-B7CB-8E6A73D34E8F}" srcOrd="0" destOrd="0" presId="urn:microsoft.com/office/officeart/2018/5/layout/IconCircleLabelList"/>
    <dgm:cxn modelId="{66DD9ED7-0321-4833-992F-AB3D938E1067}" type="presOf" srcId="{830F5402-17BB-4B57-A528-FDC39DE9ECCC}" destId="{D8D35376-2691-4BE1-9466-C8DEC6B707CE}" srcOrd="0" destOrd="0" presId="urn:microsoft.com/office/officeart/2018/5/layout/IconCircleLabelList"/>
    <dgm:cxn modelId="{9CF1CCE5-856A-4B54-B1EB-4D233F0F31FC}" srcId="{2A3136A4-C416-4FAB-8C28-D97B209C6958}" destId="{830F5402-17BB-4B57-A528-FDC39DE9ECCC}" srcOrd="1" destOrd="0" parTransId="{5EAB653A-2468-4681-98C6-A1465195F014}" sibTransId="{CEC6E214-1AF3-4629-847A-8BBD5C37AEC0}"/>
    <dgm:cxn modelId="{4E6F55F1-7D47-4F4D-9FC4-887E83F8CAFD}" srcId="{2A3136A4-C416-4FAB-8C28-D97B209C6958}" destId="{8F5EFC2F-05F4-4ABE-827F-6F31687BF80A}" srcOrd="0" destOrd="0" parTransId="{0C3E6EF5-1833-4746-9DF0-5C1C15585C5B}" sibTransId="{96FBE521-86AF-4D47-9BDE-07B27061C4C7}"/>
    <dgm:cxn modelId="{D1B522E4-9DC5-4E0D-A7AD-63DD34046303}" type="presParOf" srcId="{51F0DE74-AFB0-4741-AE05-7E52022C401A}" destId="{3A5E0279-84BE-4C27-9B02-48CD2E20AAA8}" srcOrd="0" destOrd="0" presId="urn:microsoft.com/office/officeart/2018/5/layout/IconCircleLabelList"/>
    <dgm:cxn modelId="{E1B425C2-5AF3-446B-9AC5-1A132241DA0B}" type="presParOf" srcId="{3A5E0279-84BE-4C27-9B02-48CD2E20AAA8}" destId="{F1D49F8E-498D-47D5-A459-7C7CA53EA9BD}" srcOrd="0" destOrd="0" presId="urn:microsoft.com/office/officeart/2018/5/layout/IconCircleLabelList"/>
    <dgm:cxn modelId="{DB361511-5D5E-46AA-9CBE-C4B5F06DC9A5}" type="presParOf" srcId="{3A5E0279-84BE-4C27-9B02-48CD2E20AAA8}" destId="{98EBA259-B361-4087-8135-7D7B189C0722}" srcOrd="1" destOrd="0" presId="urn:microsoft.com/office/officeart/2018/5/layout/IconCircleLabelList"/>
    <dgm:cxn modelId="{9EB13797-C4EC-42C7-B89E-DDA24A5D5273}" type="presParOf" srcId="{3A5E0279-84BE-4C27-9B02-48CD2E20AAA8}" destId="{A102F547-E5F7-4A74-8BDA-79D6FC07E941}" srcOrd="2" destOrd="0" presId="urn:microsoft.com/office/officeart/2018/5/layout/IconCircleLabelList"/>
    <dgm:cxn modelId="{2E5D8C35-E516-49EB-86A8-1F4537C3D101}" type="presParOf" srcId="{3A5E0279-84BE-4C27-9B02-48CD2E20AAA8}" destId="{B22BD182-5A62-4B8C-81C5-2DB3BC0A0F00}" srcOrd="3" destOrd="0" presId="urn:microsoft.com/office/officeart/2018/5/layout/IconCircleLabelList"/>
    <dgm:cxn modelId="{FF219D6A-294A-44BD-B42D-03B6FEAA93F4}" type="presParOf" srcId="{51F0DE74-AFB0-4741-AE05-7E52022C401A}" destId="{14114515-3E32-4217-9DA2-EC28C9BACC29}" srcOrd="1" destOrd="0" presId="urn:microsoft.com/office/officeart/2018/5/layout/IconCircleLabelList"/>
    <dgm:cxn modelId="{74482AF5-523D-4F52-97A9-47A41B251931}" type="presParOf" srcId="{51F0DE74-AFB0-4741-AE05-7E52022C401A}" destId="{8E4AF134-2E1F-4AEB-96E3-459DA7448B5A}" srcOrd="2" destOrd="0" presId="urn:microsoft.com/office/officeart/2018/5/layout/IconCircleLabelList"/>
    <dgm:cxn modelId="{9B6BD4F6-D94F-498F-B479-419EFA40C37D}" type="presParOf" srcId="{8E4AF134-2E1F-4AEB-96E3-459DA7448B5A}" destId="{8ADCDCB4-6BD8-4BEC-A8BE-20A67C4A1AC0}" srcOrd="0" destOrd="0" presId="urn:microsoft.com/office/officeart/2018/5/layout/IconCircleLabelList"/>
    <dgm:cxn modelId="{351DFF61-1ECC-4CD9-B073-BC9F51A72948}" type="presParOf" srcId="{8E4AF134-2E1F-4AEB-96E3-459DA7448B5A}" destId="{985FB6EF-42A7-4EB6-999C-01088D48A15B}" srcOrd="1" destOrd="0" presId="urn:microsoft.com/office/officeart/2018/5/layout/IconCircleLabelList"/>
    <dgm:cxn modelId="{71AE657C-02F3-4F7A-85D6-D33AF9CD4AA8}" type="presParOf" srcId="{8E4AF134-2E1F-4AEB-96E3-459DA7448B5A}" destId="{78BE63A3-E103-45E5-A9EB-8C0701BF9927}" srcOrd="2" destOrd="0" presId="urn:microsoft.com/office/officeart/2018/5/layout/IconCircleLabelList"/>
    <dgm:cxn modelId="{C2F77AF8-04F3-4E5D-A6EE-60FC59672081}" type="presParOf" srcId="{8E4AF134-2E1F-4AEB-96E3-459DA7448B5A}" destId="{D8D35376-2691-4BE1-9466-C8DEC6B707CE}" srcOrd="3" destOrd="0" presId="urn:microsoft.com/office/officeart/2018/5/layout/IconCircleLabelList"/>
    <dgm:cxn modelId="{3857D4A7-2684-4583-9369-A02FBD774C4A}" type="presParOf" srcId="{51F0DE74-AFB0-4741-AE05-7E52022C401A}" destId="{95557A89-2BBF-45A2-BDB2-D04ABF794EC9}" srcOrd="3" destOrd="0" presId="urn:microsoft.com/office/officeart/2018/5/layout/IconCircleLabelList"/>
    <dgm:cxn modelId="{C1B4700D-8CFB-4D02-A979-97AAB2A61E4D}" type="presParOf" srcId="{51F0DE74-AFB0-4741-AE05-7E52022C401A}" destId="{F1EFF96C-C0EB-4F9F-961E-4FDC52011A00}" srcOrd="4" destOrd="0" presId="urn:microsoft.com/office/officeart/2018/5/layout/IconCircleLabelList"/>
    <dgm:cxn modelId="{20572DF3-9EC6-48E1-B892-FB91F3557D3E}" type="presParOf" srcId="{F1EFF96C-C0EB-4F9F-961E-4FDC52011A00}" destId="{D4F4C7A9-EB79-49A6-97EC-D904EF91EAE3}" srcOrd="0" destOrd="0" presId="urn:microsoft.com/office/officeart/2018/5/layout/IconCircleLabelList"/>
    <dgm:cxn modelId="{519B6419-8F74-45B4-8562-33EE260BFCD8}" type="presParOf" srcId="{F1EFF96C-C0EB-4F9F-961E-4FDC52011A00}" destId="{446CFAB4-381C-4724-AA1E-D44708184413}" srcOrd="1" destOrd="0" presId="urn:microsoft.com/office/officeart/2018/5/layout/IconCircleLabelList"/>
    <dgm:cxn modelId="{967FB02A-31D2-46AA-92D3-E2073B095D95}" type="presParOf" srcId="{F1EFF96C-C0EB-4F9F-961E-4FDC52011A00}" destId="{A715496C-5159-4C65-AA63-5212B6C736C2}" srcOrd="2" destOrd="0" presId="urn:microsoft.com/office/officeart/2018/5/layout/IconCircleLabelList"/>
    <dgm:cxn modelId="{DF8316FA-95FE-44F1-A9E2-6D4ED47B7393}" type="presParOf" srcId="{F1EFF96C-C0EB-4F9F-961E-4FDC52011A00}" destId="{FEF1D73C-1E3B-4FB4-8AEE-36E4A4D6304E}" srcOrd="3" destOrd="0" presId="urn:microsoft.com/office/officeart/2018/5/layout/IconCircleLabelList"/>
    <dgm:cxn modelId="{DDD3840F-483F-4E63-94CD-A244D536EFD9}" type="presParOf" srcId="{51F0DE74-AFB0-4741-AE05-7E52022C401A}" destId="{F054524A-0CB5-4079-9E9B-BF2A2A75DD17}" srcOrd="5" destOrd="0" presId="urn:microsoft.com/office/officeart/2018/5/layout/IconCircleLabelList"/>
    <dgm:cxn modelId="{C382DA6D-9617-4DDD-A961-E261B539EB39}" type="presParOf" srcId="{51F0DE74-AFB0-4741-AE05-7E52022C401A}" destId="{B2E1364B-6D43-4B6E-853E-08B404F0A151}" srcOrd="6" destOrd="0" presId="urn:microsoft.com/office/officeart/2018/5/layout/IconCircleLabelList"/>
    <dgm:cxn modelId="{6A7154E7-F33A-4411-B5A5-798810213998}" type="presParOf" srcId="{B2E1364B-6D43-4B6E-853E-08B404F0A151}" destId="{A9397C65-D0C7-4FEB-B1B2-F9561D425E98}" srcOrd="0" destOrd="0" presId="urn:microsoft.com/office/officeart/2018/5/layout/IconCircleLabelList"/>
    <dgm:cxn modelId="{D6C88AB6-1F6F-48E8-B01E-E4CBBEB1ABBC}" type="presParOf" srcId="{B2E1364B-6D43-4B6E-853E-08B404F0A151}" destId="{3CD11842-0CAE-4568-A9CD-4DC67B51C714}" srcOrd="1" destOrd="0" presId="urn:microsoft.com/office/officeart/2018/5/layout/IconCircleLabelList"/>
    <dgm:cxn modelId="{D2C4A56C-CFDB-49E6-B76D-88A456551798}" type="presParOf" srcId="{B2E1364B-6D43-4B6E-853E-08B404F0A151}" destId="{3D027737-2DA5-41B8-BF0C-C63A20429D98}" srcOrd="2" destOrd="0" presId="urn:microsoft.com/office/officeart/2018/5/layout/IconCircleLabelList"/>
    <dgm:cxn modelId="{4CAF05CC-8B59-45AC-813E-6D5C90C694E8}" type="presParOf" srcId="{B2E1364B-6D43-4B6E-853E-08B404F0A151}" destId="{81445C93-D2AB-423A-B7CB-8E6A73D34E8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D02335-4A70-485C-B53A-164171A2491C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3AA28B-D1C1-4368-BA5B-4011AF51E69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1. Helps you create and stick to a budget.</a:t>
          </a:r>
        </a:p>
      </dgm:t>
    </dgm:pt>
    <dgm:pt modelId="{53752ADE-526E-46F0-8926-C85F598EA5F3}" type="parTrans" cxnId="{23454062-F252-4626-85D6-46A9CE6E2BF7}">
      <dgm:prSet/>
      <dgm:spPr/>
      <dgm:t>
        <a:bodyPr/>
        <a:lstStyle/>
        <a:p>
          <a:endParaRPr lang="en-US"/>
        </a:p>
      </dgm:t>
    </dgm:pt>
    <dgm:pt modelId="{BFE8C902-4F4B-4F92-B168-6B190EFE2DDC}" type="sibTrans" cxnId="{23454062-F252-4626-85D6-46A9CE6E2BF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31D9DDF-6A06-4E2B-893A-B30C438FFE2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2. Makes it easier to save for goals.</a:t>
          </a:r>
        </a:p>
      </dgm:t>
    </dgm:pt>
    <dgm:pt modelId="{36F4F2B3-4EC7-4E78-8331-DBCDA1C6FC75}" type="parTrans" cxnId="{23F14A02-B9DA-468C-B3BE-3121EC7AE776}">
      <dgm:prSet/>
      <dgm:spPr/>
      <dgm:t>
        <a:bodyPr/>
        <a:lstStyle/>
        <a:p>
          <a:endParaRPr lang="en-US"/>
        </a:p>
      </dgm:t>
    </dgm:pt>
    <dgm:pt modelId="{A2D9AA6B-EB1E-4282-BEF2-8A7CBAB1C949}" type="sibTrans" cxnId="{23F14A02-B9DA-468C-B3BE-3121EC7AE77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534A638-69B1-44D2-9C83-6F1F96BD09B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3. Protects against falling into debt traps.</a:t>
          </a:r>
        </a:p>
      </dgm:t>
    </dgm:pt>
    <dgm:pt modelId="{9F75D9FA-8597-4BDD-AFAC-36442599720B}" type="parTrans" cxnId="{65BD08B0-62D2-41B9-8AFB-680FD26B9A95}">
      <dgm:prSet/>
      <dgm:spPr/>
      <dgm:t>
        <a:bodyPr/>
        <a:lstStyle/>
        <a:p>
          <a:endParaRPr lang="en-US"/>
        </a:p>
      </dgm:t>
    </dgm:pt>
    <dgm:pt modelId="{A5D2780D-3B6B-4BF7-AA74-DDE66E2D3021}" type="sibTrans" cxnId="{65BD08B0-62D2-41B9-8AFB-680FD26B9A9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B39A80B-E62E-4A8B-9351-35EEB3097D9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4. Builds financial discipline and better habits.</a:t>
          </a:r>
        </a:p>
      </dgm:t>
    </dgm:pt>
    <dgm:pt modelId="{B72E20EF-6E62-4B69-95A3-CFB8D536D91C}" type="parTrans" cxnId="{7A9D68AA-0005-4BF1-B389-A51D22773ACF}">
      <dgm:prSet/>
      <dgm:spPr/>
      <dgm:t>
        <a:bodyPr/>
        <a:lstStyle/>
        <a:p>
          <a:endParaRPr lang="en-US"/>
        </a:p>
      </dgm:t>
    </dgm:pt>
    <dgm:pt modelId="{BC9D3826-A6BB-4185-BE86-69D7521D1DB1}" type="sibTrans" cxnId="{7A9D68AA-0005-4BF1-B389-A51D22773AC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35AC1BE-F01D-4216-A5D4-66E0375B8C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5. Prepares you for unexpected emergencies.</a:t>
          </a:r>
        </a:p>
      </dgm:t>
    </dgm:pt>
    <dgm:pt modelId="{CACA5C26-B5CA-4396-B98D-DEE81EB33F05}" type="parTrans" cxnId="{7C5AED87-07AA-4716-9B91-5A9836655335}">
      <dgm:prSet/>
      <dgm:spPr/>
      <dgm:t>
        <a:bodyPr/>
        <a:lstStyle/>
        <a:p>
          <a:endParaRPr lang="en-US"/>
        </a:p>
      </dgm:t>
    </dgm:pt>
    <dgm:pt modelId="{48C53907-3683-418E-9B63-9066D555370A}" type="sibTrans" cxnId="{7C5AED87-07AA-4716-9B91-5A9836655335}">
      <dgm:prSet/>
      <dgm:spPr/>
      <dgm:t>
        <a:bodyPr/>
        <a:lstStyle/>
        <a:p>
          <a:endParaRPr lang="en-US"/>
        </a:p>
      </dgm:t>
    </dgm:pt>
    <dgm:pt modelId="{F530C145-4431-490C-9497-85EF79A2A5F5}" type="pres">
      <dgm:prSet presAssocID="{5ED02335-4A70-485C-B53A-164171A2491C}" presName="root" presStyleCnt="0">
        <dgm:presLayoutVars>
          <dgm:dir/>
          <dgm:resizeHandles val="exact"/>
        </dgm:presLayoutVars>
      </dgm:prSet>
      <dgm:spPr/>
    </dgm:pt>
    <dgm:pt modelId="{2BA01331-46E3-4C02-8943-36DE16D73275}" type="pres">
      <dgm:prSet presAssocID="{5ED02335-4A70-485C-B53A-164171A2491C}" presName="container" presStyleCnt="0">
        <dgm:presLayoutVars>
          <dgm:dir/>
          <dgm:resizeHandles val="exact"/>
        </dgm:presLayoutVars>
      </dgm:prSet>
      <dgm:spPr/>
    </dgm:pt>
    <dgm:pt modelId="{75A43006-C755-4017-9E2E-0413CEE0A5AE}" type="pres">
      <dgm:prSet presAssocID="{7E3AA28B-D1C1-4368-BA5B-4011AF51E690}" presName="compNode" presStyleCnt="0"/>
      <dgm:spPr/>
    </dgm:pt>
    <dgm:pt modelId="{BE1F8E0E-B6E2-4EA8-9A5D-A71717FD7517}" type="pres">
      <dgm:prSet presAssocID="{7E3AA28B-D1C1-4368-BA5B-4011AF51E690}" presName="iconBgRect" presStyleLbl="bgShp" presStyleIdx="0" presStyleCnt="5"/>
      <dgm:spPr/>
    </dgm:pt>
    <dgm:pt modelId="{C981D9EF-121A-4CB1-A3C2-9A8A4C8BB47B}" type="pres">
      <dgm:prSet presAssocID="{7E3AA28B-D1C1-4368-BA5B-4011AF51E69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F5A0CCE5-05F5-4937-A3AF-D1F53944D623}" type="pres">
      <dgm:prSet presAssocID="{7E3AA28B-D1C1-4368-BA5B-4011AF51E690}" presName="spaceRect" presStyleCnt="0"/>
      <dgm:spPr/>
    </dgm:pt>
    <dgm:pt modelId="{281E769D-472F-40E7-BDC8-E791CD85C335}" type="pres">
      <dgm:prSet presAssocID="{7E3AA28B-D1C1-4368-BA5B-4011AF51E690}" presName="textRect" presStyleLbl="revTx" presStyleIdx="0" presStyleCnt="5">
        <dgm:presLayoutVars>
          <dgm:chMax val="1"/>
          <dgm:chPref val="1"/>
        </dgm:presLayoutVars>
      </dgm:prSet>
      <dgm:spPr/>
    </dgm:pt>
    <dgm:pt modelId="{1102C5CF-E898-416F-9F8C-19A69B0D888C}" type="pres">
      <dgm:prSet presAssocID="{BFE8C902-4F4B-4F92-B168-6B190EFE2DDC}" presName="sibTrans" presStyleLbl="sibTrans2D1" presStyleIdx="0" presStyleCnt="0"/>
      <dgm:spPr/>
    </dgm:pt>
    <dgm:pt modelId="{5A37C870-3D00-41E6-BFE7-5DD445E9C48D}" type="pres">
      <dgm:prSet presAssocID="{231D9DDF-6A06-4E2B-893A-B30C438FFE2C}" presName="compNode" presStyleCnt="0"/>
      <dgm:spPr/>
    </dgm:pt>
    <dgm:pt modelId="{BB833825-13B1-491F-BC74-002BAEEE0DF7}" type="pres">
      <dgm:prSet presAssocID="{231D9DDF-6A06-4E2B-893A-B30C438FFE2C}" presName="iconBgRect" presStyleLbl="bgShp" presStyleIdx="1" presStyleCnt="5"/>
      <dgm:spPr/>
    </dgm:pt>
    <dgm:pt modelId="{6144098C-911D-4CFD-B9AC-EC7A82529D1C}" type="pres">
      <dgm:prSet presAssocID="{231D9DDF-6A06-4E2B-893A-B30C438FFE2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48016AB3-8834-4D0D-ADC9-7D6F11BD2805}" type="pres">
      <dgm:prSet presAssocID="{231D9DDF-6A06-4E2B-893A-B30C438FFE2C}" presName="spaceRect" presStyleCnt="0"/>
      <dgm:spPr/>
    </dgm:pt>
    <dgm:pt modelId="{31E75A29-D23C-4FE3-AFBD-190FE36AF130}" type="pres">
      <dgm:prSet presAssocID="{231D9DDF-6A06-4E2B-893A-B30C438FFE2C}" presName="textRect" presStyleLbl="revTx" presStyleIdx="1" presStyleCnt="5">
        <dgm:presLayoutVars>
          <dgm:chMax val="1"/>
          <dgm:chPref val="1"/>
        </dgm:presLayoutVars>
      </dgm:prSet>
      <dgm:spPr/>
    </dgm:pt>
    <dgm:pt modelId="{A6B97133-3BC6-4675-8D10-7506B0B53064}" type="pres">
      <dgm:prSet presAssocID="{A2D9AA6B-EB1E-4282-BEF2-8A7CBAB1C949}" presName="sibTrans" presStyleLbl="sibTrans2D1" presStyleIdx="0" presStyleCnt="0"/>
      <dgm:spPr/>
    </dgm:pt>
    <dgm:pt modelId="{952D128B-934F-4BA5-986B-83CD01B008DE}" type="pres">
      <dgm:prSet presAssocID="{F534A638-69B1-44D2-9C83-6F1F96BD09B3}" presName="compNode" presStyleCnt="0"/>
      <dgm:spPr/>
    </dgm:pt>
    <dgm:pt modelId="{E706EAB5-E2A3-4842-A7C7-A4FDAC754690}" type="pres">
      <dgm:prSet presAssocID="{F534A638-69B1-44D2-9C83-6F1F96BD09B3}" presName="iconBgRect" presStyleLbl="bgShp" presStyleIdx="2" presStyleCnt="5"/>
      <dgm:spPr/>
    </dgm:pt>
    <dgm:pt modelId="{6D0A0077-DDB3-4777-AC67-C0A4F5015C9E}" type="pres">
      <dgm:prSet presAssocID="{F534A638-69B1-44D2-9C83-6F1F96BD09B3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gh Voltage"/>
        </a:ext>
      </dgm:extLst>
    </dgm:pt>
    <dgm:pt modelId="{2FA75D98-2264-4601-966F-72C9C7660468}" type="pres">
      <dgm:prSet presAssocID="{F534A638-69B1-44D2-9C83-6F1F96BD09B3}" presName="spaceRect" presStyleCnt="0"/>
      <dgm:spPr/>
    </dgm:pt>
    <dgm:pt modelId="{2D8DD257-9DFF-461E-A2D1-CA3BA75FA0C2}" type="pres">
      <dgm:prSet presAssocID="{F534A638-69B1-44D2-9C83-6F1F96BD09B3}" presName="textRect" presStyleLbl="revTx" presStyleIdx="2" presStyleCnt="5">
        <dgm:presLayoutVars>
          <dgm:chMax val="1"/>
          <dgm:chPref val="1"/>
        </dgm:presLayoutVars>
      </dgm:prSet>
      <dgm:spPr/>
    </dgm:pt>
    <dgm:pt modelId="{47792964-606F-46F9-9921-4D3642C1465F}" type="pres">
      <dgm:prSet presAssocID="{A5D2780D-3B6B-4BF7-AA74-DDE66E2D3021}" presName="sibTrans" presStyleLbl="sibTrans2D1" presStyleIdx="0" presStyleCnt="0"/>
      <dgm:spPr/>
    </dgm:pt>
    <dgm:pt modelId="{2827866D-910E-45B1-8FEB-23E1E627660E}" type="pres">
      <dgm:prSet presAssocID="{0B39A80B-E62E-4A8B-9351-35EEB3097D90}" presName="compNode" presStyleCnt="0"/>
      <dgm:spPr/>
    </dgm:pt>
    <dgm:pt modelId="{716D295C-3935-4A2A-9D5B-939FF096073E}" type="pres">
      <dgm:prSet presAssocID="{0B39A80B-E62E-4A8B-9351-35EEB3097D90}" presName="iconBgRect" presStyleLbl="bgShp" presStyleIdx="3" presStyleCnt="5"/>
      <dgm:spPr/>
    </dgm:pt>
    <dgm:pt modelId="{BEB0CF9D-6415-44F0-A49B-97B0592A413B}" type="pres">
      <dgm:prSet presAssocID="{0B39A80B-E62E-4A8B-9351-35EEB3097D90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ggy Bank"/>
        </a:ext>
      </dgm:extLst>
    </dgm:pt>
    <dgm:pt modelId="{B3E221AA-8FD3-4312-8B55-12D0B3B7423E}" type="pres">
      <dgm:prSet presAssocID="{0B39A80B-E62E-4A8B-9351-35EEB3097D90}" presName="spaceRect" presStyleCnt="0"/>
      <dgm:spPr/>
    </dgm:pt>
    <dgm:pt modelId="{9E45222E-1A1A-42C2-825D-2DD8D4894978}" type="pres">
      <dgm:prSet presAssocID="{0B39A80B-E62E-4A8B-9351-35EEB3097D90}" presName="textRect" presStyleLbl="revTx" presStyleIdx="3" presStyleCnt="5">
        <dgm:presLayoutVars>
          <dgm:chMax val="1"/>
          <dgm:chPref val="1"/>
        </dgm:presLayoutVars>
      </dgm:prSet>
      <dgm:spPr/>
    </dgm:pt>
    <dgm:pt modelId="{25079328-3B50-45F8-95A0-08920513EEB4}" type="pres">
      <dgm:prSet presAssocID="{BC9D3826-A6BB-4185-BE86-69D7521D1DB1}" presName="sibTrans" presStyleLbl="sibTrans2D1" presStyleIdx="0" presStyleCnt="0"/>
      <dgm:spPr/>
    </dgm:pt>
    <dgm:pt modelId="{0290F136-E78E-4CA9-978F-A9808941C601}" type="pres">
      <dgm:prSet presAssocID="{C35AC1BE-F01D-4216-A5D4-66E0375B8C0B}" presName="compNode" presStyleCnt="0"/>
      <dgm:spPr/>
    </dgm:pt>
    <dgm:pt modelId="{19D9B025-C7B6-4691-904B-00EC0B714EC9}" type="pres">
      <dgm:prSet presAssocID="{C35AC1BE-F01D-4216-A5D4-66E0375B8C0B}" presName="iconBgRect" presStyleLbl="bgShp" presStyleIdx="4" presStyleCnt="5"/>
      <dgm:spPr/>
    </dgm:pt>
    <dgm:pt modelId="{4FBC4F62-065C-4CDF-A9F4-DCE56FCD3611}" type="pres">
      <dgm:prSet presAssocID="{C35AC1BE-F01D-4216-A5D4-66E0375B8C0B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ospital"/>
        </a:ext>
      </dgm:extLst>
    </dgm:pt>
    <dgm:pt modelId="{AE1206E2-10E5-4E18-AD20-E9E968842190}" type="pres">
      <dgm:prSet presAssocID="{C35AC1BE-F01D-4216-A5D4-66E0375B8C0B}" presName="spaceRect" presStyleCnt="0"/>
      <dgm:spPr/>
    </dgm:pt>
    <dgm:pt modelId="{94442C08-49B9-497E-AD4C-F38EE2C43346}" type="pres">
      <dgm:prSet presAssocID="{C35AC1BE-F01D-4216-A5D4-66E0375B8C0B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23F14A02-B9DA-468C-B3BE-3121EC7AE776}" srcId="{5ED02335-4A70-485C-B53A-164171A2491C}" destId="{231D9DDF-6A06-4E2B-893A-B30C438FFE2C}" srcOrd="1" destOrd="0" parTransId="{36F4F2B3-4EC7-4E78-8331-DBCDA1C6FC75}" sibTransId="{A2D9AA6B-EB1E-4282-BEF2-8A7CBAB1C949}"/>
    <dgm:cxn modelId="{BFF12136-771C-42FF-996A-53C6D1D2B99A}" type="presOf" srcId="{231D9DDF-6A06-4E2B-893A-B30C438FFE2C}" destId="{31E75A29-D23C-4FE3-AFBD-190FE36AF130}" srcOrd="0" destOrd="0" presId="urn:microsoft.com/office/officeart/2018/2/layout/IconCircleList"/>
    <dgm:cxn modelId="{23454062-F252-4626-85D6-46A9CE6E2BF7}" srcId="{5ED02335-4A70-485C-B53A-164171A2491C}" destId="{7E3AA28B-D1C1-4368-BA5B-4011AF51E690}" srcOrd="0" destOrd="0" parTransId="{53752ADE-526E-46F0-8926-C85F598EA5F3}" sibTransId="{BFE8C902-4F4B-4F92-B168-6B190EFE2DDC}"/>
    <dgm:cxn modelId="{D92F424A-1916-4FBF-A5FA-19CC12060A9D}" type="presOf" srcId="{0B39A80B-E62E-4A8B-9351-35EEB3097D90}" destId="{9E45222E-1A1A-42C2-825D-2DD8D4894978}" srcOrd="0" destOrd="0" presId="urn:microsoft.com/office/officeart/2018/2/layout/IconCircleList"/>
    <dgm:cxn modelId="{D52BAD53-E734-4CF1-91D9-08CCF01E84A8}" type="presOf" srcId="{F534A638-69B1-44D2-9C83-6F1F96BD09B3}" destId="{2D8DD257-9DFF-461E-A2D1-CA3BA75FA0C2}" srcOrd="0" destOrd="0" presId="urn:microsoft.com/office/officeart/2018/2/layout/IconCircleList"/>
    <dgm:cxn modelId="{C2BACC73-EFE7-4DE1-AEAD-EDF7D45864CF}" type="presOf" srcId="{C35AC1BE-F01D-4216-A5D4-66E0375B8C0B}" destId="{94442C08-49B9-497E-AD4C-F38EE2C43346}" srcOrd="0" destOrd="0" presId="urn:microsoft.com/office/officeart/2018/2/layout/IconCircleList"/>
    <dgm:cxn modelId="{99AF3175-DF30-4439-A5CC-E8349C435896}" type="presOf" srcId="{A2D9AA6B-EB1E-4282-BEF2-8A7CBAB1C949}" destId="{A6B97133-3BC6-4675-8D10-7506B0B53064}" srcOrd="0" destOrd="0" presId="urn:microsoft.com/office/officeart/2018/2/layout/IconCircleList"/>
    <dgm:cxn modelId="{139A6187-0A44-4AF8-8995-9723B4FA5C24}" type="presOf" srcId="{BFE8C902-4F4B-4F92-B168-6B190EFE2DDC}" destId="{1102C5CF-E898-416F-9F8C-19A69B0D888C}" srcOrd="0" destOrd="0" presId="urn:microsoft.com/office/officeart/2018/2/layout/IconCircleList"/>
    <dgm:cxn modelId="{7C5AED87-07AA-4716-9B91-5A9836655335}" srcId="{5ED02335-4A70-485C-B53A-164171A2491C}" destId="{C35AC1BE-F01D-4216-A5D4-66E0375B8C0B}" srcOrd="4" destOrd="0" parTransId="{CACA5C26-B5CA-4396-B98D-DEE81EB33F05}" sibTransId="{48C53907-3683-418E-9B63-9066D555370A}"/>
    <dgm:cxn modelId="{7A9D68AA-0005-4BF1-B389-A51D22773ACF}" srcId="{5ED02335-4A70-485C-B53A-164171A2491C}" destId="{0B39A80B-E62E-4A8B-9351-35EEB3097D90}" srcOrd="3" destOrd="0" parTransId="{B72E20EF-6E62-4B69-95A3-CFB8D536D91C}" sibTransId="{BC9D3826-A6BB-4185-BE86-69D7521D1DB1}"/>
    <dgm:cxn modelId="{65BD08B0-62D2-41B9-8AFB-680FD26B9A95}" srcId="{5ED02335-4A70-485C-B53A-164171A2491C}" destId="{F534A638-69B1-44D2-9C83-6F1F96BD09B3}" srcOrd="2" destOrd="0" parTransId="{9F75D9FA-8597-4BDD-AFAC-36442599720B}" sibTransId="{A5D2780D-3B6B-4BF7-AA74-DDE66E2D3021}"/>
    <dgm:cxn modelId="{F05681C1-A6D7-4F21-BEB9-D02943A59B99}" type="presOf" srcId="{7E3AA28B-D1C1-4368-BA5B-4011AF51E690}" destId="{281E769D-472F-40E7-BDC8-E791CD85C335}" srcOrd="0" destOrd="0" presId="urn:microsoft.com/office/officeart/2018/2/layout/IconCircleList"/>
    <dgm:cxn modelId="{59C48BC8-4E7A-4114-9D0B-2A920795D201}" type="presOf" srcId="{BC9D3826-A6BB-4185-BE86-69D7521D1DB1}" destId="{25079328-3B50-45F8-95A0-08920513EEB4}" srcOrd="0" destOrd="0" presId="urn:microsoft.com/office/officeart/2018/2/layout/IconCircleList"/>
    <dgm:cxn modelId="{EE23FEEA-B3F4-4A97-9BD9-D8826492773B}" type="presOf" srcId="{A5D2780D-3B6B-4BF7-AA74-DDE66E2D3021}" destId="{47792964-606F-46F9-9921-4D3642C1465F}" srcOrd="0" destOrd="0" presId="urn:microsoft.com/office/officeart/2018/2/layout/IconCircleList"/>
    <dgm:cxn modelId="{A7A3C4F8-F869-4E44-BA7D-EF4C99F4AB9C}" type="presOf" srcId="{5ED02335-4A70-485C-B53A-164171A2491C}" destId="{F530C145-4431-490C-9497-85EF79A2A5F5}" srcOrd="0" destOrd="0" presId="urn:microsoft.com/office/officeart/2018/2/layout/IconCircleList"/>
    <dgm:cxn modelId="{E35B0F60-15B5-4016-8428-A1980ED19EC2}" type="presParOf" srcId="{F530C145-4431-490C-9497-85EF79A2A5F5}" destId="{2BA01331-46E3-4C02-8943-36DE16D73275}" srcOrd="0" destOrd="0" presId="urn:microsoft.com/office/officeart/2018/2/layout/IconCircleList"/>
    <dgm:cxn modelId="{8C2A3319-239A-467B-A8A6-D8E0D1E5B851}" type="presParOf" srcId="{2BA01331-46E3-4C02-8943-36DE16D73275}" destId="{75A43006-C755-4017-9E2E-0413CEE0A5AE}" srcOrd="0" destOrd="0" presId="urn:microsoft.com/office/officeart/2018/2/layout/IconCircleList"/>
    <dgm:cxn modelId="{4A8F1EBF-054E-4CAE-AEEF-EF2552E7335A}" type="presParOf" srcId="{75A43006-C755-4017-9E2E-0413CEE0A5AE}" destId="{BE1F8E0E-B6E2-4EA8-9A5D-A71717FD7517}" srcOrd="0" destOrd="0" presId="urn:microsoft.com/office/officeart/2018/2/layout/IconCircleList"/>
    <dgm:cxn modelId="{AC932D3A-2AAE-49B5-8904-2AE7612CE4B9}" type="presParOf" srcId="{75A43006-C755-4017-9E2E-0413CEE0A5AE}" destId="{C981D9EF-121A-4CB1-A3C2-9A8A4C8BB47B}" srcOrd="1" destOrd="0" presId="urn:microsoft.com/office/officeart/2018/2/layout/IconCircleList"/>
    <dgm:cxn modelId="{5D851DFF-AB19-4A91-A07C-BF87D22DF75D}" type="presParOf" srcId="{75A43006-C755-4017-9E2E-0413CEE0A5AE}" destId="{F5A0CCE5-05F5-4937-A3AF-D1F53944D623}" srcOrd="2" destOrd="0" presId="urn:microsoft.com/office/officeart/2018/2/layout/IconCircleList"/>
    <dgm:cxn modelId="{07463129-C961-4929-A1D1-5F1887BA244C}" type="presParOf" srcId="{75A43006-C755-4017-9E2E-0413CEE0A5AE}" destId="{281E769D-472F-40E7-BDC8-E791CD85C335}" srcOrd="3" destOrd="0" presId="urn:microsoft.com/office/officeart/2018/2/layout/IconCircleList"/>
    <dgm:cxn modelId="{6FD517F7-7A65-445C-ABF6-257B2A14D0A2}" type="presParOf" srcId="{2BA01331-46E3-4C02-8943-36DE16D73275}" destId="{1102C5CF-E898-416F-9F8C-19A69B0D888C}" srcOrd="1" destOrd="0" presId="urn:microsoft.com/office/officeart/2018/2/layout/IconCircleList"/>
    <dgm:cxn modelId="{EBB65004-5044-40CD-B051-2A6D1F641277}" type="presParOf" srcId="{2BA01331-46E3-4C02-8943-36DE16D73275}" destId="{5A37C870-3D00-41E6-BFE7-5DD445E9C48D}" srcOrd="2" destOrd="0" presId="urn:microsoft.com/office/officeart/2018/2/layout/IconCircleList"/>
    <dgm:cxn modelId="{6720B43F-F586-4F49-8E9B-AEF9DEA16E56}" type="presParOf" srcId="{5A37C870-3D00-41E6-BFE7-5DD445E9C48D}" destId="{BB833825-13B1-491F-BC74-002BAEEE0DF7}" srcOrd="0" destOrd="0" presId="urn:microsoft.com/office/officeart/2018/2/layout/IconCircleList"/>
    <dgm:cxn modelId="{2AA2B45B-5C96-4887-A831-6964DBFB7194}" type="presParOf" srcId="{5A37C870-3D00-41E6-BFE7-5DD445E9C48D}" destId="{6144098C-911D-4CFD-B9AC-EC7A82529D1C}" srcOrd="1" destOrd="0" presId="urn:microsoft.com/office/officeart/2018/2/layout/IconCircleList"/>
    <dgm:cxn modelId="{98F40612-D8BC-479C-A1E7-C6622F0F6ED0}" type="presParOf" srcId="{5A37C870-3D00-41E6-BFE7-5DD445E9C48D}" destId="{48016AB3-8834-4D0D-ADC9-7D6F11BD2805}" srcOrd="2" destOrd="0" presId="urn:microsoft.com/office/officeart/2018/2/layout/IconCircleList"/>
    <dgm:cxn modelId="{49A7300F-E29C-4D09-A07F-A8D7B92AD868}" type="presParOf" srcId="{5A37C870-3D00-41E6-BFE7-5DD445E9C48D}" destId="{31E75A29-D23C-4FE3-AFBD-190FE36AF130}" srcOrd="3" destOrd="0" presId="urn:microsoft.com/office/officeart/2018/2/layout/IconCircleList"/>
    <dgm:cxn modelId="{E90B1E31-792C-48A4-9860-30CB993746F7}" type="presParOf" srcId="{2BA01331-46E3-4C02-8943-36DE16D73275}" destId="{A6B97133-3BC6-4675-8D10-7506B0B53064}" srcOrd="3" destOrd="0" presId="urn:microsoft.com/office/officeart/2018/2/layout/IconCircleList"/>
    <dgm:cxn modelId="{1EEB945F-1C0B-4E4F-A8DB-12F7F0BEA0AD}" type="presParOf" srcId="{2BA01331-46E3-4C02-8943-36DE16D73275}" destId="{952D128B-934F-4BA5-986B-83CD01B008DE}" srcOrd="4" destOrd="0" presId="urn:microsoft.com/office/officeart/2018/2/layout/IconCircleList"/>
    <dgm:cxn modelId="{6F2AD178-D316-49EE-BDCB-09453E95B5A8}" type="presParOf" srcId="{952D128B-934F-4BA5-986B-83CD01B008DE}" destId="{E706EAB5-E2A3-4842-A7C7-A4FDAC754690}" srcOrd="0" destOrd="0" presId="urn:microsoft.com/office/officeart/2018/2/layout/IconCircleList"/>
    <dgm:cxn modelId="{707C8487-3DFD-4C0C-8FDF-016A9571F20C}" type="presParOf" srcId="{952D128B-934F-4BA5-986B-83CD01B008DE}" destId="{6D0A0077-DDB3-4777-AC67-C0A4F5015C9E}" srcOrd="1" destOrd="0" presId="urn:microsoft.com/office/officeart/2018/2/layout/IconCircleList"/>
    <dgm:cxn modelId="{6A93D0D7-3436-4931-AA20-FFA77B384FDF}" type="presParOf" srcId="{952D128B-934F-4BA5-986B-83CD01B008DE}" destId="{2FA75D98-2264-4601-966F-72C9C7660468}" srcOrd="2" destOrd="0" presId="urn:microsoft.com/office/officeart/2018/2/layout/IconCircleList"/>
    <dgm:cxn modelId="{D040E8B9-6250-4096-9080-18681BC0D8E9}" type="presParOf" srcId="{952D128B-934F-4BA5-986B-83CD01B008DE}" destId="{2D8DD257-9DFF-461E-A2D1-CA3BA75FA0C2}" srcOrd="3" destOrd="0" presId="urn:microsoft.com/office/officeart/2018/2/layout/IconCircleList"/>
    <dgm:cxn modelId="{8B3FEC16-1073-42F3-8D28-F864AF5D8725}" type="presParOf" srcId="{2BA01331-46E3-4C02-8943-36DE16D73275}" destId="{47792964-606F-46F9-9921-4D3642C1465F}" srcOrd="5" destOrd="0" presId="urn:microsoft.com/office/officeart/2018/2/layout/IconCircleList"/>
    <dgm:cxn modelId="{BF71A0ED-A10D-40B8-83AA-CFFBAD42ECEC}" type="presParOf" srcId="{2BA01331-46E3-4C02-8943-36DE16D73275}" destId="{2827866D-910E-45B1-8FEB-23E1E627660E}" srcOrd="6" destOrd="0" presId="urn:microsoft.com/office/officeart/2018/2/layout/IconCircleList"/>
    <dgm:cxn modelId="{976D17C3-C0EB-4DDB-B3B0-90DAED4B12C5}" type="presParOf" srcId="{2827866D-910E-45B1-8FEB-23E1E627660E}" destId="{716D295C-3935-4A2A-9D5B-939FF096073E}" srcOrd="0" destOrd="0" presId="urn:microsoft.com/office/officeart/2018/2/layout/IconCircleList"/>
    <dgm:cxn modelId="{5702D569-359D-42B8-A052-748C3784496E}" type="presParOf" srcId="{2827866D-910E-45B1-8FEB-23E1E627660E}" destId="{BEB0CF9D-6415-44F0-A49B-97B0592A413B}" srcOrd="1" destOrd="0" presId="urn:microsoft.com/office/officeart/2018/2/layout/IconCircleList"/>
    <dgm:cxn modelId="{AAB99F9E-9015-4AC1-8CB1-8357BD4A6DAA}" type="presParOf" srcId="{2827866D-910E-45B1-8FEB-23E1E627660E}" destId="{B3E221AA-8FD3-4312-8B55-12D0B3B7423E}" srcOrd="2" destOrd="0" presId="urn:microsoft.com/office/officeart/2018/2/layout/IconCircleList"/>
    <dgm:cxn modelId="{02C7CD41-0676-4405-B413-F6774FC31D31}" type="presParOf" srcId="{2827866D-910E-45B1-8FEB-23E1E627660E}" destId="{9E45222E-1A1A-42C2-825D-2DD8D4894978}" srcOrd="3" destOrd="0" presId="urn:microsoft.com/office/officeart/2018/2/layout/IconCircleList"/>
    <dgm:cxn modelId="{781EB0B6-E2F3-452E-B36C-A3E82E90C652}" type="presParOf" srcId="{2BA01331-46E3-4C02-8943-36DE16D73275}" destId="{25079328-3B50-45F8-95A0-08920513EEB4}" srcOrd="7" destOrd="0" presId="urn:microsoft.com/office/officeart/2018/2/layout/IconCircleList"/>
    <dgm:cxn modelId="{6BF13D12-678F-4CA7-93A8-9C1918E373F7}" type="presParOf" srcId="{2BA01331-46E3-4C02-8943-36DE16D73275}" destId="{0290F136-E78E-4CA9-978F-A9808941C601}" srcOrd="8" destOrd="0" presId="urn:microsoft.com/office/officeart/2018/2/layout/IconCircleList"/>
    <dgm:cxn modelId="{20A296D4-8F63-4B0F-B411-7C2313A7D5E4}" type="presParOf" srcId="{0290F136-E78E-4CA9-978F-A9808941C601}" destId="{19D9B025-C7B6-4691-904B-00EC0B714EC9}" srcOrd="0" destOrd="0" presId="urn:microsoft.com/office/officeart/2018/2/layout/IconCircleList"/>
    <dgm:cxn modelId="{4FEFD189-AB68-47E3-A342-235BDEBA581E}" type="presParOf" srcId="{0290F136-E78E-4CA9-978F-A9808941C601}" destId="{4FBC4F62-065C-4CDF-A9F4-DCE56FCD3611}" srcOrd="1" destOrd="0" presId="urn:microsoft.com/office/officeart/2018/2/layout/IconCircleList"/>
    <dgm:cxn modelId="{BD6E8051-0941-4D98-8537-16E70DCD1B81}" type="presParOf" srcId="{0290F136-E78E-4CA9-978F-A9808941C601}" destId="{AE1206E2-10E5-4E18-AD20-E9E968842190}" srcOrd="2" destOrd="0" presId="urn:microsoft.com/office/officeart/2018/2/layout/IconCircleList"/>
    <dgm:cxn modelId="{9818A772-8A10-4B0E-AC74-C65351015E60}" type="presParOf" srcId="{0290F136-E78E-4CA9-978F-A9808941C601}" destId="{94442C08-49B9-497E-AD4C-F38EE2C43346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2347CFA-7F6C-4C9E-9BE0-1F94AF06200E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6D251E3-A4F4-4C75-81EF-2287A6F22AB3}">
      <dgm:prSet/>
      <dgm:spPr/>
      <dgm:t>
        <a:bodyPr/>
        <a:lstStyle/>
        <a:p>
          <a:r>
            <a:rPr lang="en-US" dirty="0">
              <a:highlight>
                <a:srgbClr val="FFFF00"/>
              </a:highlight>
            </a:rPr>
            <a:t>Scenario 1: Not tracking</a:t>
          </a:r>
          <a:r>
            <a:rPr lang="en-US" dirty="0"/>
            <a:t> </a:t>
          </a:r>
        </a:p>
        <a:p>
          <a:r>
            <a:rPr lang="en-US" dirty="0"/>
            <a:t>R50 daily on fast food = R1,500/month.</a:t>
          </a:r>
        </a:p>
      </dgm:t>
    </dgm:pt>
    <dgm:pt modelId="{981AF538-EB4C-4340-8C49-6D1DCD4FF159}" type="parTrans" cxnId="{28BBBF0D-3860-43A4-98DF-61CEB7D0FF1E}">
      <dgm:prSet/>
      <dgm:spPr/>
      <dgm:t>
        <a:bodyPr/>
        <a:lstStyle/>
        <a:p>
          <a:endParaRPr lang="en-US"/>
        </a:p>
      </dgm:t>
    </dgm:pt>
    <dgm:pt modelId="{08B4F14E-1DF7-4B24-B13E-8188FA9BA77C}" type="sibTrans" cxnId="{28BBBF0D-3860-43A4-98DF-61CEB7D0FF1E}">
      <dgm:prSet/>
      <dgm:spPr/>
      <dgm:t>
        <a:bodyPr/>
        <a:lstStyle/>
        <a:p>
          <a:endParaRPr lang="en-US"/>
        </a:p>
      </dgm:t>
    </dgm:pt>
    <dgm:pt modelId="{190BE63D-3CB2-4A07-8D45-BDE0B8A5606F}">
      <dgm:prSet/>
      <dgm:spPr/>
      <dgm:t>
        <a:bodyPr/>
        <a:lstStyle/>
        <a:p>
          <a:r>
            <a:rPr lang="en-US" dirty="0">
              <a:highlight>
                <a:srgbClr val="FFFF00"/>
              </a:highlight>
            </a:rPr>
            <a:t>Scenario 2: Tracking </a:t>
          </a:r>
        </a:p>
        <a:p>
          <a:r>
            <a:rPr lang="en-US" dirty="0"/>
            <a:t>Cut down to R20/day = R900/month.</a:t>
          </a:r>
        </a:p>
      </dgm:t>
    </dgm:pt>
    <dgm:pt modelId="{8E9DAF33-88CF-4531-82F0-30B72EBE5D65}" type="parTrans" cxnId="{20DBEBC6-1408-4FC4-ADA2-B2546FF2370A}">
      <dgm:prSet/>
      <dgm:spPr/>
      <dgm:t>
        <a:bodyPr/>
        <a:lstStyle/>
        <a:p>
          <a:endParaRPr lang="en-US"/>
        </a:p>
      </dgm:t>
    </dgm:pt>
    <dgm:pt modelId="{19EE9D3E-73E6-414A-96DA-21F183C45738}" type="sibTrans" cxnId="{20DBEBC6-1408-4FC4-ADA2-B2546FF2370A}">
      <dgm:prSet/>
      <dgm:spPr/>
      <dgm:t>
        <a:bodyPr/>
        <a:lstStyle/>
        <a:p>
          <a:endParaRPr lang="en-US"/>
        </a:p>
      </dgm:t>
    </dgm:pt>
    <dgm:pt modelId="{920D9DCD-1110-4E2B-8363-3D8050A983D1}">
      <dgm:prSet/>
      <dgm:spPr/>
      <dgm:t>
        <a:bodyPr/>
        <a:lstStyle/>
        <a:p>
          <a:r>
            <a:rPr lang="en-US" dirty="0">
              <a:highlight>
                <a:srgbClr val="FFFF00"/>
              </a:highlight>
            </a:rPr>
            <a:t>Savings</a:t>
          </a:r>
          <a:r>
            <a:rPr lang="en-US" dirty="0"/>
            <a:t>: </a:t>
          </a:r>
        </a:p>
        <a:p>
          <a:r>
            <a:rPr lang="en-US" dirty="0"/>
            <a:t>R7,200/year (enough for tuition, laptop, or investment).</a:t>
          </a:r>
        </a:p>
      </dgm:t>
    </dgm:pt>
    <dgm:pt modelId="{82B719C8-5F16-438A-9CDD-958098A56F55}" type="parTrans" cxnId="{10CFEB9A-6DE9-43FE-907D-262AC8B22A69}">
      <dgm:prSet/>
      <dgm:spPr/>
      <dgm:t>
        <a:bodyPr/>
        <a:lstStyle/>
        <a:p>
          <a:endParaRPr lang="en-US"/>
        </a:p>
      </dgm:t>
    </dgm:pt>
    <dgm:pt modelId="{5DB35464-7209-4544-9180-41E41C9DB20C}" type="sibTrans" cxnId="{10CFEB9A-6DE9-43FE-907D-262AC8B22A69}">
      <dgm:prSet/>
      <dgm:spPr/>
      <dgm:t>
        <a:bodyPr/>
        <a:lstStyle/>
        <a:p>
          <a:endParaRPr lang="en-US"/>
        </a:p>
      </dgm:t>
    </dgm:pt>
    <dgm:pt modelId="{1903D7B7-95DC-4C0A-B9E9-7CFFA7235784}" type="pres">
      <dgm:prSet presAssocID="{F2347CFA-7F6C-4C9E-9BE0-1F94AF06200E}" presName="vert0" presStyleCnt="0">
        <dgm:presLayoutVars>
          <dgm:dir/>
          <dgm:animOne val="branch"/>
          <dgm:animLvl val="lvl"/>
        </dgm:presLayoutVars>
      </dgm:prSet>
      <dgm:spPr/>
    </dgm:pt>
    <dgm:pt modelId="{347CFB9C-CC0C-4838-A447-162E7DECC314}" type="pres">
      <dgm:prSet presAssocID="{F6D251E3-A4F4-4C75-81EF-2287A6F22AB3}" presName="thickLine" presStyleLbl="alignNode1" presStyleIdx="0" presStyleCnt="3"/>
      <dgm:spPr/>
    </dgm:pt>
    <dgm:pt modelId="{227E3831-A2E4-49A5-B56A-FDA834FEB431}" type="pres">
      <dgm:prSet presAssocID="{F6D251E3-A4F4-4C75-81EF-2287A6F22AB3}" presName="horz1" presStyleCnt="0"/>
      <dgm:spPr/>
    </dgm:pt>
    <dgm:pt modelId="{5CF907FC-4BBF-4F28-A14A-789AAB6DA538}" type="pres">
      <dgm:prSet presAssocID="{F6D251E3-A4F4-4C75-81EF-2287A6F22AB3}" presName="tx1" presStyleLbl="revTx" presStyleIdx="0" presStyleCnt="3"/>
      <dgm:spPr/>
    </dgm:pt>
    <dgm:pt modelId="{1A15D9E3-674C-4A24-ACBE-D9D426BE9761}" type="pres">
      <dgm:prSet presAssocID="{F6D251E3-A4F4-4C75-81EF-2287A6F22AB3}" presName="vert1" presStyleCnt="0"/>
      <dgm:spPr/>
    </dgm:pt>
    <dgm:pt modelId="{4980DCF0-096C-4181-8466-81426F2A4B80}" type="pres">
      <dgm:prSet presAssocID="{190BE63D-3CB2-4A07-8D45-BDE0B8A5606F}" presName="thickLine" presStyleLbl="alignNode1" presStyleIdx="1" presStyleCnt="3"/>
      <dgm:spPr/>
    </dgm:pt>
    <dgm:pt modelId="{CB2A9E80-FB6A-4EE5-BD91-81166748DBB5}" type="pres">
      <dgm:prSet presAssocID="{190BE63D-3CB2-4A07-8D45-BDE0B8A5606F}" presName="horz1" presStyleCnt="0"/>
      <dgm:spPr/>
    </dgm:pt>
    <dgm:pt modelId="{0D236EB4-7006-4C55-B19C-DFBB2EA05D46}" type="pres">
      <dgm:prSet presAssocID="{190BE63D-3CB2-4A07-8D45-BDE0B8A5606F}" presName="tx1" presStyleLbl="revTx" presStyleIdx="1" presStyleCnt="3"/>
      <dgm:spPr/>
    </dgm:pt>
    <dgm:pt modelId="{3A96CA84-6221-4E62-A5BA-7035B56EA1ED}" type="pres">
      <dgm:prSet presAssocID="{190BE63D-3CB2-4A07-8D45-BDE0B8A5606F}" presName="vert1" presStyleCnt="0"/>
      <dgm:spPr/>
    </dgm:pt>
    <dgm:pt modelId="{908DAC90-2A98-4E3E-850F-E3A276A9DB83}" type="pres">
      <dgm:prSet presAssocID="{920D9DCD-1110-4E2B-8363-3D8050A983D1}" presName="thickLine" presStyleLbl="alignNode1" presStyleIdx="2" presStyleCnt="3"/>
      <dgm:spPr/>
    </dgm:pt>
    <dgm:pt modelId="{62FFFEFE-7F33-4759-804F-9648F61392CE}" type="pres">
      <dgm:prSet presAssocID="{920D9DCD-1110-4E2B-8363-3D8050A983D1}" presName="horz1" presStyleCnt="0"/>
      <dgm:spPr/>
    </dgm:pt>
    <dgm:pt modelId="{5E46D5DC-0A8A-4BBC-BAD5-D11A86D13999}" type="pres">
      <dgm:prSet presAssocID="{920D9DCD-1110-4E2B-8363-3D8050A983D1}" presName="tx1" presStyleLbl="revTx" presStyleIdx="2" presStyleCnt="3"/>
      <dgm:spPr/>
    </dgm:pt>
    <dgm:pt modelId="{A5614D43-C7E0-4BB9-9753-C9F219A78797}" type="pres">
      <dgm:prSet presAssocID="{920D9DCD-1110-4E2B-8363-3D8050A983D1}" presName="vert1" presStyleCnt="0"/>
      <dgm:spPr/>
    </dgm:pt>
  </dgm:ptLst>
  <dgm:cxnLst>
    <dgm:cxn modelId="{28BBBF0D-3860-43A4-98DF-61CEB7D0FF1E}" srcId="{F2347CFA-7F6C-4C9E-9BE0-1F94AF06200E}" destId="{F6D251E3-A4F4-4C75-81EF-2287A6F22AB3}" srcOrd="0" destOrd="0" parTransId="{981AF538-EB4C-4340-8C49-6D1DCD4FF159}" sibTransId="{08B4F14E-1DF7-4B24-B13E-8188FA9BA77C}"/>
    <dgm:cxn modelId="{D33B4624-10A8-4054-A1F3-7328471CF416}" type="presOf" srcId="{F6D251E3-A4F4-4C75-81EF-2287A6F22AB3}" destId="{5CF907FC-4BBF-4F28-A14A-789AAB6DA538}" srcOrd="0" destOrd="0" presId="urn:microsoft.com/office/officeart/2008/layout/LinedList"/>
    <dgm:cxn modelId="{030F7A2B-0973-4C70-972B-8E598273A69D}" type="presOf" srcId="{920D9DCD-1110-4E2B-8363-3D8050A983D1}" destId="{5E46D5DC-0A8A-4BBC-BAD5-D11A86D13999}" srcOrd="0" destOrd="0" presId="urn:microsoft.com/office/officeart/2008/layout/LinedList"/>
    <dgm:cxn modelId="{54A63167-67A6-4DB1-9044-C19FAA92656C}" type="presOf" srcId="{F2347CFA-7F6C-4C9E-9BE0-1F94AF06200E}" destId="{1903D7B7-95DC-4C0A-B9E9-7CFFA7235784}" srcOrd="0" destOrd="0" presId="urn:microsoft.com/office/officeart/2008/layout/LinedList"/>
    <dgm:cxn modelId="{10CFEB9A-6DE9-43FE-907D-262AC8B22A69}" srcId="{F2347CFA-7F6C-4C9E-9BE0-1F94AF06200E}" destId="{920D9DCD-1110-4E2B-8363-3D8050A983D1}" srcOrd="2" destOrd="0" parTransId="{82B719C8-5F16-438A-9CDD-958098A56F55}" sibTransId="{5DB35464-7209-4544-9180-41E41C9DB20C}"/>
    <dgm:cxn modelId="{44F41FAA-5AA4-4879-BD30-61B260902C74}" type="presOf" srcId="{190BE63D-3CB2-4A07-8D45-BDE0B8A5606F}" destId="{0D236EB4-7006-4C55-B19C-DFBB2EA05D46}" srcOrd="0" destOrd="0" presId="urn:microsoft.com/office/officeart/2008/layout/LinedList"/>
    <dgm:cxn modelId="{20DBEBC6-1408-4FC4-ADA2-B2546FF2370A}" srcId="{F2347CFA-7F6C-4C9E-9BE0-1F94AF06200E}" destId="{190BE63D-3CB2-4A07-8D45-BDE0B8A5606F}" srcOrd="1" destOrd="0" parTransId="{8E9DAF33-88CF-4531-82F0-30B72EBE5D65}" sibTransId="{19EE9D3E-73E6-414A-96DA-21F183C45738}"/>
    <dgm:cxn modelId="{49B55548-4E88-4237-ADBA-5A737E683AD8}" type="presParOf" srcId="{1903D7B7-95DC-4C0A-B9E9-7CFFA7235784}" destId="{347CFB9C-CC0C-4838-A447-162E7DECC314}" srcOrd="0" destOrd="0" presId="urn:microsoft.com/office/officeart/2008/layout/LinedList"/>
    <dgm:cxn modelId="{EBD2FF79-F248-4025-A9DA-0617CCC79C9B}" type="presParOf" srcId="{1903D7B7-95DC-4C0A-B9E9-7CFFA7235784}" destId="{227E3831-A2E4-49A5-B56A-FDA834FEB431}" srcOrd="1" destOrd="0" presId="urn:microsoft.com/office/officeart/2008/layout/LinedList"/>
    <dgm:cxn modelId="{F7C5A80A-7C56-4456-A129-3CD9BAE9A4A8}" type="presParOf" srcId="{227E3831-A2E4-49A5-B56A-FDA834FEB431}" destId="{5CF907FC-4BBF-4F28-A14A-789AAB6DA538}" srcOrd="0" destOrd="0" presId="urn:microsoft.com/office/officeart/2008/layout/LinedList"/>
    <dgm:cxn modelId="{8EA5794A-9335-47A6-B142-7A01B549A507}" type="presParOf" srcId="{227E3831-A2E4-49A5-B56A-FDA834FEB431}" destId="{1A15D9E3-674C-4A24-ACBE-D9D426BE9761}" srcOrd="1" destOrd="0" presId="urn:microsoft.com/office/officeart/2008/layout/LinedList"/>
    <dgm:cxn modelId="{24C65557-AC85-4B2D-A2DE-62338DAF5870}" type="presParOf" srcId="{1903D7B7-95DC-4C0A-B9E9-7CFFA7235784}" destId="{4980DCF0-096C-4181-8466-81426F2A4B80}" srcOrd="2" destOrd="0" presId="urn:microsoft.com/office/officeart/2008/layout/LinedList"/>
    <dgm:cxn modelId="{A083E308-BB83-43AE-B5C4-47339E6249EF}" type="presParOf" srcId="{1903D7B7-95DC-4C0A-B9E9-7CFFA7235784}" destId="{CB2A9E80-FB6A-4EE5-BD91-81166748DBB5}" srcOrd="3" destOrd="0" presId="urn:microsoft.com/office/officeart/2008/layout/LinedList"/>
    <dgm:cxn modelId="{A9EC20D3-D716-4AFB-91AA-A861BA845A43}" type="presParOf" srcId="{CB2A9E80-FB6A-4EE5-BD91-81166748DBB5}" destId="{0D236EB4-7006-4C55-B19C-DFBB2EA05D46}" srcOrd="0" destOrd="0" presId="urn:microsoft.com/office/officeart/2008/layout/LinedList"/>
    <dgm:cxn modelId="{5EBD6C1B-085D-4199-AD88-3C3350EAFA17}" type="presParOf" srcId="{CB2A9E80-FB6A-4EE5-BD91-81166748DBB5}" destId="{3A96CA84-6221-4E62-A5BA-7035B56EA1ED}" srcOrd="1" destOrd="0" presId="urn:microsoft.com/office/officeart/2008/layout/LinedList"/>
    <dgm:cxn modelId="{31035F36-0574-444A-ADCD-1BF49D1E42D2}" type="presParOf" srcId="{1903D7B7-95DC-4C0A-B9E9-7CFFA7235784}" destId="{908DAC90-2A98-4E3E-850F-E3A276A9DB83}" srcOrd="4" destOrd="0" presId="urn:microsoft.com/office/officeart/2008/layout/LinedList"/>
    <dgm:cxn modelId="{8D686564-CFD4-46AD-82A9-CD09D595533F}" type="presParOf" srcId="{1903D7B7-95DC-4C0A-B9E9-7CFFA7235784}" destId="{62FFFEFE-7F33-4759-804F-9648F61392CE}" srcOrd="5" destOrd="0" presId="urn:microsoft.com/office/officeart/2008/layout/LinedList"/>
    <dgm:cxn modelId="{18A2EDAA-CEC3-41BE-BADB-DCAEA3F4E1A6}" type="presParOf" srcId="{62FFFEFE-7F33-4759-804F-9648F61392CE}" destId="{5E46D5DC-0A8A-4BBC-BAD5-D11A86D13999}" srcOrd="0" destOrd="0" presId="urn:microsoft.com/office/officeart/2008/layout/LinedList"/>
    <dgm:cxn modelId="{4B9A8726-2D0B-4EF9-8EDE-B64D94081C73}" type="presParOf" srcId="{62FFFEFE-7F33-4759-804F-9648F61392CE}" destId="{A5614D43-C7E0-4BB9-9753-C9F219A7879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5AB8CFF-649D-4E3B-925B-687295CB6A5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37ADE243-FD02-4720-9650-0F1CAE9B2D5A}">
      <dgm:prSet/>
      <dgm:spPr/>
      <dgm:t>
        <a:bodyPr/>
        <a:lstStyle/>
        <a:p>
          <a:r>
            <a:rPr lang="en-US"/>
            <a:t>Start tracking today — even for just one month.</a:t>
          </a:r>
        </a:p>
      </dgm:t>
    </dgm:pt>
    <dgm:pt modelId="{E75D86CC-20A8-41EF-A11C-5FEDB00416AD}" type="parTrans" cxnId="{B8007A7E-080C-48A7-824D-D87797E71462}">
      <dgm:prSet/>
      <dgm:spPr/>
      <dgm:t>
        <a:bodyPr/>
        <a:lstStyle/>
        <a:p>
          <a:endParaRPr lang="en-US"/>
        </a:p>
      </dgm:t>
    </dgm:pt>
    <dgm:pt modelId="{676EB9E9-92DC-4D41-A32F-85AD5129CB1E}" type="sibTrans" cxnId="{B8007A7E-080C-48A7-824D-D87797E71462}">
      <dgm:prSet/>
      <dgm:spPr/>
      <dgm:t>
        <a:bodyPr/>
        <a:lstStyle/>
        <a:p>
          <a:endParaRPr lang="en-US"/>
        </a:p>
      </dgm:t>
    </dgm:pt>
    <dgm:pt modelId="{0296B8A2-65F3-464F-88A9-B598D1CC0A86}">
      <dgm:prSet/>
      <dgm:spPr/>
      <dgm:t>
        <a:bodyPr/>
        <a:lstStyle/>
        <a:p>
          <a:r>
            <a:rPr lang="en-US"/>
            <a:t>Reflect, adjust, and build the life you want.</a:t>
          </a:r>
        </a:p>
      </dgm:t>
    </dgm:pt>
    <dgm:pt modelId="{514E179B-0BFD-4254-B803-4C3FF8D94147}" type="parTrans" cxnId="{38EF3DDB-FD6F-4036-A3D2-21E7DC458EC9}">
      <dgm:prSet/>
      <dgm:spPr/>
      <dgm:t>
        <a:bodyPr/>
        <a:lstStyle/>
        <a:p>
          <a:endParaRPr lang="en-US"/>
        </a:p>
      </dgm:t>
    </dgm:pt>
    <dgm:pt modelId="{B238E0C8-BFDF-4457-8D60-08DFE316DC6C}" type="sibTrans" cxnId="{38EF3DDB-FD6F-4036-A3D2-21E7DC458EC9}">
      <dgm:prSet/>
      <dgm:spPr/>
      <dgm:t>
        <a:bodyPr/>
        <a:lstStyle/>
        <a:p>
          <a:endParaRPr lang="en-US"/>
        </a:p>
      </dgm:t>
    </dgm:pt>
    <dgm:pt modelId="{6A886662-1F48-4A84-A48F-32845FE7270A}" type="pres">
      <dgm:prSet presAssocID="{15AB8CFF-649D-4E3B-925B-687295CB6A51}" presName="root" presStyleCnt="0">
        <dgm:presLayoutVars>
          <dgm:dir/>
          <dgm:resizeHandles val="exact"/>
        </dgm:presLayoutVars>
      </dgm:prSet>
      <dgm:spPr/>
    </dgm:pt>
    <dgm:pt modelId="{E4C78631-DB81-4990-9885-8C3EECFA5937}" type="pres">
      <dgm:prSet presAssocID="{37ADE243-FD02-4720-9650-0F1CAE9B2D5A}" presName="compNode" presStyleCnt="0"/>
      <dgm:spPr/>
    </dgm:pt>
    <dgm:pt modelId="{1097DA4D-804B-4592-9B77-216CB05A03E6}" type="pres">
      <dgm:prSet presAssocID="{37ADE243-FD02-4720-9650-0F1CAE9B2D5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rection"/>
        </a:ext>
      </dgm:extLst>
    </dgm:pt>
    <dgm:pt modelId="{53C930E5-81B8-4584-99EC-26A54F541DD4}" type="pres">
      <dgm:prSet presAssocID="{37ADE243-FD02-4720-9650-0F1CAE9B2D5A}" presName="spaceRect" presStyleCnt="0"/>
      <dgm:spPr/>
    </dgm:pt>
    <dgm:pt modelId="{EDAF5E36-2A3B-4036-8DF9-C99DD1109BB9}" type="pres">
      <dgm:prSet presAssocID="{37ADE243-FD02-4720-9650-0F1CAE9B2D5A}" presName="textRect" presStyleLbl="revTx" presStyleIdx="0" presStyleCnt="2">
        <dgm:presLayoutVars>
          <dgm:chMax val="1"/>
          <dgm:chPref val="1"/>
        </dgm:presLayoutVars>
      </dgm:prSet>
      <dgm:spPr/>
    </dgm:pt>
    <dgm:pt modelId="{5ABFCAFA-F5E1-4EC6-8887-BABD788E50AD}" type="pres">
      <dgm:prSet presAssocID="{676EB9E9-92DC-4D41-A32F-85AD5129CB1E}" presName="sibTrans" presStyleCnt="0"/>
      <dgm:spPr/>
    </dgm:pt>
    <dgm:pt modelId="{247E9689-B3F2-4CF6-9BA4-255614BBCB6D}" type="pres">
      <dgm:prSet presAssocID="{0296B8A2-65F3-464F-88A9-B598D1CC0A86}" presName="compNode" presStyleCnt="0"/>
      <dgm:spPr/>
    </dgm:pt>
    <dgm:pt modelId="{D26659BC-241B-4784-9D6B-76C1DDE59E19}" type="pres">
      <dgm:prSet presAssocID="{0296B8A2-65F3-464F-88A9-B598D1CC0A8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EB259AB9-C778-4AE5-88E1-E1481358D74E}" type="pres">
      <dgm:prSet presAssocID="{0296B8A2-65F3-464F-88A9-B598D1CC0A86}" presName="spaceRect" presStyleCnt="0"/>
      <dgm:spPr/>
    </dgm:pt>
    <dgm:pt modelId="{B6FAACC7-6670-418B-B6E6-71A93EF98FB5}" type="pres">
      <dgm:prSet presAssocID="{0296B8A2-65F3-464F-88A9-B598D1CC0A86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FF4B1429-3418-4260-A1C7-235280F9421D}" type="presOf" srcId="{37ADE243-FD02-4720-9650-0F1CAE9B2D5A}" destId="{EDAF5E36-2A3B-4036-8DF9-C99DD1109BB9}" srcOrd="0" destOrd="0" presId="urn:microsoft.com/office/officeart/2018/2/layout/IconLabelList"/>
    <dgm:cxn modelId="{B8007A7E-080C-48A7-824D-D87797E71462}" srcId="{15AB8CFF-649D-4E3B-925B-687295CB6A51}" destId="{37ADE243-FD02-4720-9650-0F1CAE9B2D5A}" srcOrd="0" destOrd="0" parTransId="{E75D86CC-20A8-41EF-A11C-5FEDB00416AD}" sibTransId="{676EB9E9-92DC-4D41-A32F-85AD5129CB1E}"/>
    <dgm:cxn modelId="{7F01A6AA-4CEC-490C-8ABC-953DAF29A6FC}" type="presOf" srcId="{0296B8A2-65F3-464F-88A9-B598D1CC0A86}" destId="{B6FAACC7-6670-418B-B6E6-71A93EF98FB5}" srcOrd="0" destOrd="0" presId="urn:microsoft.com/office/officeart/2018/2/layout/IconLabelList"/>
    <dgm:cxn modelId="{6D4269C4-6A36-4B81-ACCF-F959610C7ACA}" type="presOf" srcId="{15AB8CFF-649D-4E3B-925B-687295CB6A51}" destId="{6A886662-1F48-4A84-A48F-32845FE7270A}" srcOrd="0" destOrd="0" presId="urn:microsoft.com/office/officeart/2018/2/layout/IconLabelList"/>
    <dgm:cxn modelId="{38EF3DDB-FD6F-4036-A3D2-21E7DC458EC9}" srcId="{15AB8CFF-649D-4E3B-925B-687295CB6A51}" destId="{0296B8A2-65F3-464F-88A9-B598D1CC0A86}" srcOrd="1" destOrd="0" parTransId="{514E179B-0BFD-4254-B803-4C3FF8D94147}" sibTransId="{B238E0C8-BFDF-4457-8D60-08DFE316DC6C}"/>
    <dgm:cxn modelId="{34A127C9-25AB-4A56-A0BA-A15303D9C603}" type="presParOf" srcId="{6A886662-1F48-4A84-A48F-32845FE7270A}" destId="{E4C78631-DB81-4990-9885-8C3EECFA5937}" srcOrd="0" destOrd="0" presId="urn:microsoft.com/office/officeart/2018/2/layout/IconLabelList"/>
    <dgm:cxn modelId="{B291EF16-6FF2-4EC1-8E88-5295C0A59674}" type="presParOf" srcId="{E4C78631-DB81-4990-9885-8C3EECFA5937}" destId="{1097DA4D-804B-4592-9B77-216CB05A03E6}" srcOrd="0" destOrd="0" presId="urn:microsoft.com/office/officeart/2018/2/layout/IconLabelList"/>
    <dgm:cxn modelId="{0EA8756F-3E08-4255-86EC-107ED96F8161}" type="presParOf" srcId="{E4C78631-DB81-4990-9885-8C3EECFA5937}" destId="{53C930E5-81B8-4584-99EC-26A54F541DD4}" srcOrd="1" destOrd="0" presId="urn:microsoft.com/office/officeart/2018/2/layout/IconLabelList"/>
    <dgm:cxn modelId="{B2BEB580-4247-4FA8-AE76-69F0556D9ED9}" type="presParOf" srcId="{E4C78631-DB81-4990-9885-8C3EECFA5937}" destId="{EDAF5E36-2A3B-4036-8DF9-C99DD1109BB9}" srcOrd="2" destOrd="0" presId="urn:microsoft.com/office/officeart/2018/2/layout/IconLabelList"/>
    <dgm:cxn modelId="{C4C726E7-D5B5-4176-BB06-4B272EC885D7}" type="presParOf" srcId="{6A886662-1F48-4A84-A48F-32845FE7270A}" destId="{5ABFCAFA-F5E1-4EC6-8887-BABD788E50AD}" srcOrd="1" destOrd="0" presId="urn:microsoft.com/office/officeart/2018/2/layout/IconLabelList"/>
    <dgm:cxn modelId="{DF7EE0AA-3216-49E3-A94D-D009A0661EBB}" type="presParOf" srcId="{6A886662-1F48-4A84-A48F-32845FE7270A}" destId="{247E9689-B3F2-4CF6-9BA4-255614BBCB6D}" srcOrd="2" destOrd="0" presId="urn:microsoft.com/office/officeart/2018/2/layout/IconLabelList"/>
    <dgm:cxn modelId="{0C1C4A66-1113-4BD7-8061-1FD9AC3848D7}" type="presParOf" srcId="{247E9689-B3F2-4CF6-9BA4-255614BBCB6D}" destId="{D26659BC-241B-4784-9D6B-76C1DDE59E19}" srcOrd="0" destOrd="0" presId="urn:microsoft.com/office/officeart/2018/2/layout/IconLabelList"/>
    <dgm:cxn modelId="{0C7FD0A8-C299-40AD-AAB2-63A977259853}" type="presParOf" srcId="{247E9689-B3F2-4CF6-9BA4-255614BBCB6D}" destId="{EB259AB9-C778-4AE5-88E1-E1481358D74E}" srcOrd="1" destOrd="0" presId="urn:microsoft.com/office/officeart/2018/2/layout/IconLabelList"/>
    <dgm:cxn modelId="{92D5F980-19B0-45D2-8841-08D9E066F885}" type="presParOf" srcId="{247E9689-B3F2-4CF6-9BA4-255614BBCB6D}" destId="{B6FAACC7-6670-418B-B6E6-71A93EF98FB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D49F8E-498D-47D5-A459-7C7CA53EA9BD}">
      <dsp:nvSpPr>
        <dsp:cNvPr id="0" name=""/>
        <dsp:cNvSpPr/>
      </dsp:nvSpPr>
      <dsp:spPr>
        <a:xfrm>
          <a:off x="376435" y="1016402"/>
          <a:ext cx="1098000" cy="1098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EBA259-B361-4087-8135-7D7B189C0722}">
      <dsp:nvSpPr>
        <dsp:cNvPr id="0" name=""/>
        <dsp:cNvSpPr/>
      </dsp:nvSpPr>
      <dsp:spPr>
        <a:xfrm>
          <a:off x="61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2BD182-5A62-4B8C-81C5-2DB3BC0A0F00}">
      <dsp:nvSpPr>
        <dsp:cNvPr id="0" name=""/>
        <dsp:cNvSpPr/>
      </dsp:nvSpPr>
      <dsp:spPr>
        <a:xfrm>
          <a:off x="2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Clarity: Understand exactly where your money goes.</a:t>
          </a:r>
        </a:p>
      </dsp:txBody>
      <dsp:txXfrm>
        <a:off x="25435" y="2456402"/>
        <a:ext cx="1800000" cy="720000"/>
      </dsp:txXfrm>
    </dsp:sp>
    <dsp:sp modelId="{8ADCDCB4-6BD8-4BEC-A8BE-20A67C4A1AC0}">
      <dsp:nvSpPr>
        <dsp:cNvPr id="0" name=""/>
        <dsp:cNvSpPr/>
      </dsp:nvSpPr>
      <dsp:spPr>
        <a:xfrm>
          <a:off x="2491435" y="1016402"/>
          <a:ext cx="1098000" cy="1098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5FB6EF-42A7-4EB6-999C-01088D48A15B}">
      <dsp:nvSpPr>
        <dsp:cNvPr id="0" name=""/>
        <dsp:cNvSpPr/>
      </dsp:nvSpPr>
      <dsp:spPr>
        <a:xfrm>
          <a:off x="272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D35376-2691-4BE1-9466-C8DEC6B707CE}">
      <dsp:nvSpPr>
        <dsp:cNvPr id="0" name=""/>
        <dsp:cNvSpPr/>
      </dsp:nvSpPr>
      <dsp:spPr>
        <a:xfrm>
          <a:off x="214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Control: Avoid unnecessary debt and overspending.</a:t>
          </a:r>
        </a:p>
      </dsp:txBody>
      <dsp:txXfrm>
        <a:off x="2140435" y="2456402"/>
        <a:ext cx="1800000" cy="720000"/>
      </dsp:txXfrm>
    </dsp:sp>
    <dsp:sp modelId="{D4F4C7A9-EB79-49A6-97EC-D904EF91EAE3}">
      <dsp:nvSpPr>
        <dsp:cNvPr id="0" name=""/>
        <dsp:cNvSpPr/>
      </dsp:nvSpPr>
      <dsp:spPr>
        <a:xfrm>
          <a:off x="4606435" y="1016402"/>
          <a:ext cx="1098000" cy="109800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6CFAB4-381C-4724-AA1E-D44708184413}">
      <dsp:nvSpPr>
        <dsp:cNvPr id="0" name=""/>
        <dsp:cNvSpPr/>
      </dsp:nvSpPr>
      <dsp:spPr>
        <a:xfrm>
          <a:off x="484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F1D73C-1E3B-4FB4-8AEE-36E4A4D6304E}">
      <dsp:nvSpPr>
        <dsp:cNvPr id="0" name=""/>
        <dsp:cNvSpPr/>
      </dsp:nvSpPr>
      <dsp:spPr>
        <a:xfrm>
          <a:off x="425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Choices: Decide what to cut, save, or invest in.</a:t>
          </a:r>
        </a:p>
      </dsp:txBody>
      <dsp:txXfrm>
        <a:off x="4255435" y="2456402"/>
        <a:ext cx="1800000" cy="720000"/>
      </dsp:txXfrm>
    </dsp:sp>
    <dsp:sp modelId="{A9397C65-D0C7-4FEB-B1B2-F9561D425E98}">
      <dsp:nvSpPr>
        <dsp:cNvPr id="0" name=""/>
        <dsp:cNvSpPr/>
      </dsp:nvSpPr>
      <dsp:spPr>
        <a:xfrm>
          <a:off x="6721435" y="1016402"/>
          <a:ext cx="1098000" cy="109800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11842-0CAE-4568-A9CD-4DC67B51C714}">
      <dsp:nvSpPr>
        <dsp:cNvPr id="0" name=""/>
        <dsp:cNvSpPr/>
      </dsp:nvSpPr>
      <dsp:spPr>
        <a:xfrm>
          <a:off x="695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445C93-D2AB-423A-B7CB-8E6A73D34E8F}">
      <dsp:nvSpPr>
        <dsp:cNvPr id="0" name=""/>
        <dsp:cNvSpPr/>
      </dsp:nvSpPr>
      <dsp:spPr>
        <a:xfrm>
          <a:off x="637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Confidence: Reduce stress by knowing you’re financially responsible.</a:t>
          </a:r>
        </a:p>
      </dsp:txBody>
      <dsp:txXfrm>
        <a:off x="6370435" y="2456402"/>
        <a:ext cx="18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F8E0E-B6E2-4EA8-9A5D-A71717FD7517}">
      <dsp:nvSpPr>
        <dsp:cNvPr id="0" name=""/>
        <dsp:cNvSpPr/>
      </dsp:nvSpPr>
      <dsp:spPr>
        <a:xfrm>
          <a:off x="426530" y="28723"/>
          <a:ext cx="976563" cy="97656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81D9EF-121A-4CB1-A3C2-9A8A4C8BB47B}">
      <dsp:nvSpPr>
        <dsp:cNvPr id="0" name=""/>
        <dsp:cNvSpPr/>
      </dsp:nvSpPr>
      <dsp:spPr>
        <a:xfrm>
          <a:off x="631609" y="233801"/>
          <a:ext cx="566406" cy="5664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1E769D-472F-40E7-BDC8-E791CD85C335}">
      <dsp:nvSpPr>
        <dsp:cNvPr id="0" name=""/>
        <dsp:cNvSpPr/>
      </dsp:nvSpPr>
      <dsp:spPr>
        <a:xfrm>
          <a:off x="1612357" y="28723"/>
          <a:ext cx="2301898" cy="9765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1. Helps you create and stick to a budget.</a:t>
          </a:r>
        </a:p>
      </dsp:txBody>
      <dsp:txXfrm>
        <a:off x="1612357" y="28723"/>
        <a:ext cx="2301898" cy="976563"/>
      </dsp:txXfrm>
    </dsp:sp>
    <dsp:sp modelId="{BB833825-13B1-491F-BC74-002BAEEE0DF7}">
      <dsp:nvSpPr>
        <dsp:cNvPr id="0" name=""/>
        <dsp:cNvSpPr/>
      </dsp:nvSpPr>
      <dsp:spPr>
        <a:xfrm>
          <a:off x="4315344" y="28723"/>
          <a:ext cx="976563" cy="97656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44098C-911D-4CFD-B9AC-EC7A82529D1C}">
      <dsp:nvSpPr>
        <dsp:cNvPr id="0" name=""/>
        <dsp:cNvSpPr/>
      </dsp:nvSpPr>
      <dsp:spPr>
        <a:xfrm>
          <a:off x="4520422" y="233801"/>
          <a:ext cx="566406" cy="5664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E75A29-D23C-4FE3-AFBD-190FE36AF130}">
      <dsp:nvSpPr>
        <dsp:cNvPr id="0" name=""/>
        <dsp:cNvSpPr/>
      </dsp:nvSpPr>
      <dsp:spPr>
        <a:xfrm>
          <a:off x="5501170" y="28723"/>
          <a:ext cx="2301898" cy="9765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2. Makes it easier to save for goals.</a:t>
          </a:r>
        </a:p>
      </dsp:txBody>
      <dsp:txXfrm>
        <a:off x="5501170" y="28723"/>
        <a:ext cx="2301898" cy="976563"/>
      </dsp:txXfrm>
    </dsp:sp>
    <dsp:sp modelId="{E706EAB5-E2A3-4842-A7C7-A4FDAC754690}">
      <dsp:nvSpPr>
        <dsp:cNvPr id="0" name=""/>
        <dsp:cNvSpPr/>
      </dsp:nvSpPr>
      <dsp:spPr>
        <a:xfrm>
          <a:off x="426530" y="1774700"/>
          <a:ext cx="976563" cy="97656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0A0077-DDB3-4777-AC67-C0A4F5015C9E}">
      <dsp:nvSpPr>
        <dsp:cNvPr id="0" name=""/>
        <dsp:cNvSpPr/>
      </dsp:nvSpPr>
      <dsp:spPr>
        <a:xfrm>
          <a:off x="631609" y="1979778"/>
          <a:ext cx="566406" cy="56640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8DD257-9DFF-461E-A2D1-CA3BA75FA0C2}">
      <dsp:nvSpPr>
        <dsp:cNvPr id="0" name=""/>
        <dsp:cNvSpPr/>
      </dsp:nvSpPr>
      <dsp:spPr>
        <a:xfrm>
          <a:off x="1612357" y="1774700"/>
          <a:ext cx="2301898" cy="9765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3. Protects against falling into debt traps.</a:t>
          </a:r>
        </a:p>
      </dsp:txBody>
      <dsp:txXfrm>
        <a:off x="1612357" y="1774700"/>
        <a:ext cx="2301898" cy="976563"/>
      </dsp:txXfrm>
    </dsp:sp>
    <dsp:sp modelId="{716D295C-3935-4A2A-9D5B-939FF096073E}">
      <dsp:nvSpPr>
        <dsp:cNvPr id="0" name=""/>
        <dsp:cNvSpPr/>
      </dsp:nvSpPr>
      <dsp:spPr>
        <a:xfrm>
          <a:off x="4315344" y="1774700"/>
          <a:ext cx="976563" cy="97656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B0CF9D-6415-44F0-A49B-97B0592A413B}">
      <dsp:nvSpPr>
        <dsp:cNvPr id="0" name=""/>
        <dsp:cNvSpPr/>
      </dsp:nvSpPr>
      <dsp:spPr>
        <a:xfrm>
          <a:off x="4520422" y="1979778"/>
          <a:ext cx="566406" cy="56640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45222E-1A1A-42C2-825D-2DD8D4894978}">
      <dsp:nvSpPr>
        <dsp:cNvPr id="0" name=""/>
        <dsp:cNvSpPr/>
      </dsp:nvSpPr>
      <dsp:spPr>
        <a:xfrm>
          <a:off x="5501170" y="1774700"/>
          <a:ext cx="2301898" cy="9765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4. Builds financial discipline and better habits.</a:t>
          </a:r>
        </a:p>
      </dsp:txBody>
      <dsp:txXfrm>
        <a:off x="5501170" y="1774700"/>
        <a:ext cx="2301898" cy="976563"/>
      </dsp:txXfrm>
    </dsp:sp>
    <dsp:sp modelId="{19D9B025-C7B6-4691-904B-00EC0B714EC9}">
      <dsp:nvSpPr>
        <dsp:cNvPr id="0" name=""/>
        <dsp:cNvSpPr/>
      </dsp:nvSpPr>
      <dsp:spPr>
        <a:xfrm>
          <a:off x="426530" y="3520676"/>
          <a:ext cx="976563" cy="97656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BC4F62-065C-4CDF-A9F4-DCE56FCD3611}">
      <dsp:nvSpPr>
        <dsp:cNvPr id="0" name=""/>
        <dsp:cNvSpPr/>
      </dsp:nvSpPr>
      <dsp:spPr>
        <a:xfrm>
          <a:off x="631609" y="3725754"/>
          <a:ext cx="566406" cy="56640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442C08-49B9-497E-AD4C-F38EE2C43346}">
      <dsp:nvSpPr>
        <dsp:cNvPr id="0" name=""/>
        <dsp:cNvSpPr/>
      </dsp:nvSpPr>
      <dsp:spPr>
        <a:xfrm>
          <a:off x="1612357" y="3520676"/>
          <a:ext cx="2301898" cy="9765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5. Prepares you for unexpected emergencies.</a:t>
          </a:r>
        </a:p>
      </dsp:txBody>
      <dsp:txXfrm>
        <a:off x="1612357" y="3520676"/>
        <a:ext cx="2301898" cy="9765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7CFB9C-CC0C-4838-A447-162E7DECC314}">
      <dsp:nvSpPr>
        <dsp:cNvPr id="0" name=""/>
        <dsp:cNvSpPr/>
      </dsp:nvSpPr>
      <dsp:spPr>
        <a:xfrm>
          <a:off x="0" y="1913"/>
          <a:ext cx="399335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F907FC-4BBF-4F28-A14A-789AAB6DA538}">
      <dsp:nvSpPr>
        <dsp:cNvPr id="0" name=""/>
        <dsp:cNvSpPr/>
      </dsp:nvSpPr>
      <dsp:spPr>
        <a:xfrm>
          <a:off x="0" y="1913"/>
          <a:ext cx="3993357" cy="13052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highlight>
                <a:srgbClr val="FFFF00"/>
              </a:highlight>
            </a:rPr>
            <a:t>Scenario 1: Not tracking</a:t>
          </a:r>
          <a:r>
            <a:rPr lang="en-US" sz="2300" kern="1200" dirty="0"/>
            <a:t> 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R50 daily on fast food = R1,500/month.</a:t>
          </a:r>
        </a:p>
      </dsp:txBody>
      <dsp:txXfrm>
        <a:off x="0" y="1913"/>
        <a:ext cx="3993357" cy="1305236"/>
      </dsp:txXfrm>
    </dsp:sp>
    <dsp:sp modelId="{4980DCF0-096C-4181-8466-81426F2A4B80}">
      <dsp:nvSpPr>
        <dsp:cNvPr id="0" name=""/>
        <dsp:cNvSpPr/>
      </dsp:nvSpPr>
      <dsp:spPr>
        <a:xfrm>
          <a:off x="0" y="1307150"/>
          <a:ext cx="399335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236EB4-7006-4C55-B19C-DFBB2EA05D46}">
      <dsp:nvSpPr>
        <dsp:cNvPr id="0" name=""/>
        <dsp:cNvSpPr/>
      </dsp:nvSpPr>
      <dsp:spPr>
        <a:xfrm>
          <a:off x="0" y="1307150"/>
          <a:ext cx="3993357" cy="13052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highlight>
                <a:srgbClr val="FFFF00"/>
              </a:highlight>
            </a:rPr>
            <a:t>Scenario 2: Tracking 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Cut down to R20/day = R900/month.</a:t>
          </a:r>
        </a:p>
      </dsp:txBody>
      <dsp:txXfrm>
        <a:off x="0" y="1307150"/>
        <a:ext cx="3993357" cy="1305236"/>
      </dsp:txXfrm>
    </dsp:sp>
    <dsp:sp modelId="{908DAC90-2A98-4E3E-850F-E3A276A9DB83}">
      <dsp:nvSpPr>
        <dsp:cNvPr id="0" name=""/>
        <dsp:cNvSpPr/>
      </dsp:nvSpPr>
      <dsp:spPr>
        <a:xfrm>
          <a:off x="0" y="2612387"/>
          <a:ext cx="399335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46D5DC-0A8A-4BBC-BAD5-D11A86D13999}">
      <dsp:nvSpPr>
        <dsp:cNvPr id="0" name=""/>
        <dsp:cNvSpPr/>
      </dsp:nvSpPr>
      <dsp:spPr>
        <a:xfrm>
          <a:off x="0" y="2612387"/>
          <a:ext cx="3993357" cy="13052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highlight>
                <a:srgbClr val="FFFF00"/>
              </a:highlight>
            </a:rPr>
            <a:t>Savings</a:t>
          </a:r>
          <a:r>
            <a:rPr lang="en-US" sz="2300" kern="1200" dirty="0"/>
            <a:t>: 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R7,200/year (enough for tuition, laptop, or investment).</a:t>
          </a:r>
        </a:p>
      </dsp:txBody>
      <dsp:txXfrm>
        <a:off x="0" y="2612387"/>
        <a:ext cx="3993357" cy="13052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97DA4D-804B-4592-9B77-216CB05A03E6}">
      <dsp:nvSpPr>
        <dsp:cNvPr id="0" name=""/>
        <dsp:cNvSpPr/>
      </dsp:nvSpPr>
      <dsp:spPr>
        <a:xfrm>
          <a:off x="1099810" y="696102"/>
          <a:ext cx="1660500" cy="16605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F5E36-2A3B-4036-8DF9-C99DD1109BB9}">
      <dsp:nvSpPr>
        <dsp:cNvPr id="0" name=""/>
        <dsp:cNvSpPr/>
      </dsp:nvSpPr>
      <dsp:spPr>
        <a:xfrm>
          <a:off x="85060" y="2776702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Start tracking today — even for just one month.</a:t>
          </a:r>
        </a:p>
      </dsp:txBody>
      <dsp:txXfrm>
        <a:off x="85060" y="2776702"/>
        <a:ext cx="3690000" cy="720000"/>
      </dsp:txXfrm>
    </dsp:sp>
    <dsp:sp modelId="{D26659BC-241B-4784-9D6B-76C1DDE59E19}">
      <dsp:nvSpPr>
        <dsp:cNvPr id="0" name=""/>
        <dsp:cNvSpPr/>
      </dsp:nvSpPr>
      <dsp:spPr>
        <a:xfrm>
          <a:off x="5435560" y="696102"/>
          <a:ext cx="1660500" cy="16605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FAACC7-6670-418B-B6E6-71A93EF98FB5}">
      <dsp:nvSpPr>
        <dsp:cNvPr id="0" name=""/>
        <dsp:cNvSpPr/>
      </dsp:nvSpPr>
      <dsp:spPr>
        <a:xfrm>
          <a:off x="4420810" y="2776702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Reflect, adjust, and build the life you want.</a:t>
          </a:r>
        </a:p>
      </dsp:txBody>
      <dsp:txXfrm>
        <a:off x="4420810" y="2776702"/>
        <a:ext cx="369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jpeg>
</file>

<file path=ppt/media/image23.png>
</file>

<file path=ppt/media/image24.svg>
</file>

<file path=ppt/media/image25.jpe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erson Jogging Uphill">
            <a:extLst>
              <a:ext uri="{FF2B5EF4-FFF2-40B4-BE49-F238E27FC236}">
                <a16:creationId xmlns:a16="http://schemas.microsoft.com/office/drawing/2014/main" id="{80F09E04-E359-B42E-4047-4E6D0DB3C4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Why it is important to track your spending</a:t>
            </a:r>
            <a:endParaRPr lang="en-US" sz="4500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Building Financial Freedom, One Rand at a 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ZA" sz="3500">
                <a:solidFill>
                  <a:srgbClr val="FFFFFF"/>
                </a:solidFill>
              </a:rPr>
              <a:t>Call to Action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EA4B062-BDA3-A951-5AF9-2A53A3962E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9987116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Old wrinkled hands with some coins">
            <a:extLst>
              <a:ext uri="{FF2B5EF4-FFF2-40B4-BE49-F238E27FC236}">
                <a16:creationId xmlns:a16="http://schemas.microsoft.com/office/drawing/2014/main" id="{606904D6-5FD5-827E-795D-36F5D069EF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795" r="40711" b="-2"/>
          <a:stretch>
            <a:fillRect/>
          </a:stretch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en-ZA" sz="350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r>
              <a:rPr lang="en-US" sz="1700"/>
              <a:t>Money is a limited resource.</a:t>
            </a:r>
          </a:p>
          <a:p>
            <a:r>
              <a:rPr lang="en-US" sz="1700"/>
              <a:t>How we use it determines our lifestyle, opportunities, and future.</a:t>
            </a:r>
          </a:p>
          <a:p>
            <a:r>
              <a:rPr lang="en-US" sz="1700"/>
              <a:t>Yet, many people spend without realizing where their money goes.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9983" y="741391"/>
            <a:ext cx="2526926" cy="1616203"/>
          </a:xfrm>
        </p:spPr>
        <p:txBody>
          <a:bodyPr anchor="b">
            <a:normAutofit/>
          </a:bodyPr>
          <a:lstStyle/>
          <a:p>
            <a:r>
              <a:rPr lang="en-ZA" sz="2800"/>
              <a:t>The Problem</a:t>
            </a:r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21231BC5-D529-12E4-D538-A658C76589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764" r="23541" b="-1"/>
          <a:stretch>
            <a:fillRect/>
          </a:stretch>
        </p:blipFill>
        <p:spPr>
          <a:xfrm>
            <a:off x="20" y="10"/>
            <a:ext cx="5542677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955894" y="3271199"/>
            <a:ext cx="1630908" cy="5542697"/>
          </a:xfrm>
          <a:prstGeom prst="rect">
            <a:avLst/>
          </a:prstGeom>
          <a:gradFill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-2296081" y="2296080"/>
            <a:ext cx="6854280" cy="226211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346242" y="4425055"/>
            <a:ext cx="2196454" cy="2432945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9983" y="2533476"/>
            <a:ext cx="2526926" cy="3447832"/>
          </a:xfrm>
        </p:spPr>
        <p:txBody>
          <a:bodyPr anchor="t">
            <a:normAutofit/>
          </a:bodyPr>
          <a:lstStyle/>
          <a:p>
            <a:r>
              <a:rPr lang="en-US" sz="1700"/>
              <a:t>60% of South African youth spend most of their income on essentials.</a:t>
            </a:r>
          </a:p>
          <a:p>
            <a:r>
              <a:rPr lang="en-US" sz="1700"/>
              <a:t>Rising living costs = shrinking disposable income.</a:t>
            </a:r>
          </a:p>
          <a:p>
            <a:r>
              <a:rPr lang="en-US" sz="1700"/>
              <a:t>Without tracking, small daily expenses add up to big financial leaks.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ZA" sz="3500">
                <a:solidFill>
                  <a:srgbClr val="FFFFFF"/>
                </a:solidFill>
              </a:rPr>
              <a:t>Why It Matters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FA3685-62EB-299C-1B9B-9BBC84B60B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161452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Benefits of Tracking Spending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0C41AA-9063-FEF9-70CB-A2AFBE631B7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8" y="327025"/>
            <a:ext cx="3993358" cy="1630363"/>
          </a:xfrm>
        </p:spPr>
        <p:txBody>
          <a:bodyPr anchor="b">
            <a:normAutofit/>
          </a:bodyPr>
          <a:lstStyle/>
          <a:p>
            <a:r>
              <a:rPr lang="en-ZA" sz="3100"/>
              <a:t>Example</a:t>
            </a:r>
          </a:p>
        </p:txBody>
      </p:sp>
      <p:pic>
        <p:nvPicPr>
          <p:cNvPr id="6" name="Picture 5" descr="A close-up of a white surface&#10;&#10;AI-generated content may be incorrect.">
            <a:extLst>
              <a:ext uri="{FF2B5EF4-FFF2-40B4-BE49-F238E27FC236}">
                <a16:creationId xmlns:a16="http://schemas.microsoft.com/office/drawing/2014/main" id="{54D00756-B44F-9D2F-AB2D-ED3A8E23BC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659" r="37054"/>
          <a:stretch>
            <a:fillRect/>
          </a:stretch>
        </p:blipFill>
        <p:spPr>
          <a:xfrm>
            <a:off x="4474766" y="1"/>
            <a:ext cx="4669234" cy="6856412"/>
          </a:xfrm>
          <a:custGeom>
            <a:avLst/>
            <a:gdLst/>
            <a:ahLst/>
            <a:cxnLst/>
            <a:rect l="l" t="t" r="r" b="b"/>
            <a:pathLst>
              <a:path w="5620032" h="6856412">
                <a:moveTo>
                  <a:pt x="13187" y="0"/>
                </a:moveTo>
                <a:lnTo>
                  <a:pt x="5620032" y="0"/>
                </a:lnTo>
                <a:lnTo>
                  <a:pt x="5620032" y="6856412"/>
                </a:lnTo>
                <a:lnTo>
                  <a:pt x="0" y="6856412"/>
                </a:lnTo>
                <a:lnTo>
                  <a:pt x="64318" y="6298274"/>
                </a:lnTo>
                <a:cubicBezTo>
                  <a:pt x="203221" y="4970220"/>
                  <a:pt x="240510" y="3632077"/>
                  <a:pt x="97152" y="2276000"/>
                </a:cubicBezTo>
                <a:cubicBezTo>
                  <a:pt x="35713" y="1694824"/>
                  <a:pt x="7455" y="1116942"/>
                  <a:pt x="6154" y="541737"/>
                </a:cubicBezTo>
                <a:close/>
              </a:path>
            </a:pathLst>
          </a:cu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3C896DC-D885-A10A-278F-EE22811170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0980351"/>
              </p:ext>
            </p:extLst>
          </p:nvPr>
        </p:nvGraphicFramePr>
        <p:xfrm>
          <a:off x="360759" y="2286001"/>
          <a:ext cx="3993357" cy="3919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3771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0940" y="1787279"/>
            <a:ext cx="3604497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Tools to Track Spending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3224" y="3428999"/>
            <a:ext cx="3604268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7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Our app will assist you with a detailed tracking system of what you spend your money on.</a:t>
            </a:r>
          </a:p>
        </p:txBody>
      </p:sp>
      <p:pic>
        <p:nvPicPr>
          <p:cNvPr id="7" name="Graphic 6" descr="Wallet">
            <a:extLst>
              <a:ext uri="{FF2B5EF4-FFF2-40B4-BE49-F238E27FC236}">
                <a16:creationId xmlns:a16="http://schemas.microsoft.com/office/drawing/2014/main" id="{1F4273EB-AD17-E317-B4F3-2F0CED629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5352" y="2333040"/>
            <a:ext cx="3106320" cy="310632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89" y="-5977"/>
            <a:ext cx="467900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ZA" sz="3500"/>
              <a:t>Tips for Success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 dirty="0"/>
              <a:t>Our app lets you jot down every purchase.</a:t>
            </a:r>
          </a:p>
          <a:p>
            <a:r>
              <a:rPr lang="en-US" sz="1700" dirty="0"/>
              <a:t>You can review weekly or monthly.</a:t>
            </a:r>
          </a:p>
          <a:p>
            <a:r>
              <a:rPr lang="en-US" sz="1700" dirty="0"/>
              <a:t>It will categorize based on what you spend on.</a:t>
            </a:r>
          </a:p>
          <a:p>
            <a:r>
              <a:rPr lang="en-US" sz="1700" dirty="0"/>
              <a:t>Set limits and stick to them.</a:t>
            </a:r>
          </a:p>
          <a:p>
            <a:r>
              <a:rPr lang="en-US" sz="1700" dirty="0"/>
              <a:t>You will get points when you meet your goals.</a:t>
            </a:r>
          </a:p>
          <a:p>
            <a:r>
              <a:rPr lang="en-US" sz="1700" dirty="0"/>
              <a:t>These points will be redeemable in the future as shown on the app.</a:t>
            </a:r>
          </a:p>
        </p:txBody>
      </p:sp>
      <p:pic>
        <p:nvPicPr>
          <p:cNvPr id="5" name="Picture 4" descr="Colored pins pinned on a calendar">
            <a:extLst>
              <a:ext uri="{FF2B5EF4-FFF2-40B4-BE49-F238E27FC236}">
                <a16:creationId xmlns:a16="http://schemas.microsoft.com/office/drawing/2014/main" id="{D0A6094C-4959-2FD8-F841-45555673CA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55" r="21494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ZA" sz="385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321" y="2227943"/>
            <a:ext cx="5033221" cy="3788227"/>
          </a:xfrm>
        </p:spPr>
        <p:txBody>
          <a:bodyPr anchor="ctr">
            <a:normAutofit/>
          </a:bodyPr>
          <a:lstStyle/>
          <a:p>
            <a:r>
              <a:rPr lang="en-US" sz="2100"/>
              <a:t>Knowing where your money goes is the first step to financial freedom.</a:t>
            </a:r>
          </a:p>
          <a:p>
            <a:r>
              <a:rPr lang="en-US" sz="2100"/>
              <a:t>It gives you power over your money, instead of money controlling you.</a:t>
            </a:r>
          </a:p>
          <a:p>
            <a:r>
              <a:rPr lang="en-US" sz="2100"/>
              <a:t>Remember: Every rand has a job — make sure it’s working for you.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Graphic 6" descr="Money">
            <a:extLst>
              <a:ext uri="{FF2B5EF4-FFF2-40B4-BE49-F238E27FC236}">
                <a16:creationId xmlns:a16="http://schemas.microsoft.com/office/drawing/2014/main" id="{EE2CCED5-C0BF-34AD-8900-B2DDAEC14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375</Words>
  <Application>Microsoft Office PowerPoint</Application>
  <PresentationFormat>On-screen Show (4:3)</PresentationFormat>
  <Paragraphs>44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Why it is important to track your spending</vt:lpstr>
      <vt:lpstr>Introduction</vt:lpstr>
      <vt:lpstr>The Problem</vt:lpstr>
      <vt:lpstr>Why It Matters</vt:lpstr>
      <vt:lpstr>Benefits of Tracking Spending</vt:lpstr>
      <vt:lpstr>Example</vt:lpstr>
      <vt:lpstr>Tools to Track Spending</vt:lpstr>
      <vt:lpstr>Tips for Success</vt:lpstr>
      <vt:lpstr>Conclusion</vt:lpstr>
      <vt:lpstr>Call to Action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Mzameli Mashiyi</cp:lastModifiedBy>
  <cp:revision>7</cp:revision>
  <dcterms:created xsi:type="dcterms:W3CDTF">2013-01-27T09:14:16Z</dcterms:created>
  <dcterms:modified xsi:type="dcterms:W3CDTF">2025-09-14T07:55:28Z</dcterms:modified>
  <cp:category/>
</cp:coreProperties>
</file>

<file path=docProps/thumbnail.jpeg>
</file>